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d993671fa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4ae75e602408a"/>
  </p:sldMasterIdLst>
  <p:sldIdLst>
    <p:sldId xmlns:r="http://schemas.openxmlformats.org/officeDocument/2006/relationships" id="256" r:id="R86e4b2b7e9434c93"/>
    <p:sldId xmlns:r="http://schemas.openxmlformats.org/officeDocument/2006/relationships" id="257" r:id="Ra06ff359764049f4"/>
    <p:sldId xmlns:r="http://schemas.openxmlformats.org/officeDocument/2006/relationships" id="258" r:id="R92e7081484ad4174"/>
    <p:sldId xmlns:r="http://schemas.openxmlformats.org/officeDocument/2006/relationships" id="259" r:id="R15bca95255da4426"/>
    <p:sldId xmlns:r="http://schemas.openxmlformats.org/officeDocument/2006/relationships" id="260" r:id="R0fd009bddeff494e"/>
    <p:sldId xmlns:r="http://schemas.openxmlformats.org/officeDocument/2006/relationships" id="261" r:id="R22a941c8b5c24d6a"/>
    <p:sldId xmlns:r="http://schemas.openxmlformats.org/officeDocument/2006/relationships" id="262" r:id="Ra12feb707221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4ae75e602408a" /><Relationship Type="http://schemas.openxmlformats.org/officeDocument/2006/relationships/slide" Target="/ppt/slides/slide1.xml" Id="R86e4b2b7e9434c93" /><Relationship Type="http://schemas.openxmlformats.org/officeDocument/2006/relationships/slide" Target="/ppt/slides/slide2.xml" Id="Ra06ff359764049f4" /><Relationship Type="http://schemas.openxmlformats.org/officeDocument/2006/relationships/slide" Target="/ppt/slides/slide3.xml" Id="R92e7081484ad4174" /><Relationship Type="http://schemas.openxmlformats.org/officeDocument/2006/relationships/slide" Target="/ppt/slides/slide4.xml" Id="R15bca95255da4426" /><Relationship Type="http://schemas.openxmlformats.org/officeDocument/2006/relationships/slide" Target="/ppt/slides/slide5.xml" Id="R0fd009bddeff494e" /><Relationship Type="http://schemas.openxmlformats.org/officeDocument/2006/relationships/slide" Target="/ppt/slides/slide6.xml" Id="R22a941c8b5c24d6a" /><Relationship Type="http://schemas.openxmlformats.org/officeDocument/2006/relationships/slide" Target="/ppt/slides/slide7.xml" Id="Ra12feb707221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0a996f2dc4b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801d626b74c91" /><Relationship Type="http://schemas.openxmlformats.org/officeDocument/2006/relationships/theme" Target="/ppt/slideMasters/theme/theme1.xml" Id="R965398738af9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801d626b7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ec574ff7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b88f548e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5fc41faa0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4d04e201e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d46e1cd494c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5bc1a61cf41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1f2dd4e7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&amp; R MARTNES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&amp; R MARTNES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1 273 116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MARTNES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MARTNES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Langbølgen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964 398 658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