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8174c50de743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1c3d44d9b47f2"/>
  </p:sldMasterIdLst>
  <p:sldIdLst>
    <p:sldId xmlns:r="http://schemas.openxmlformats.org/officeDocument/2006/relationships" id="256" r:id="R93078b5748cf4585"/>
    <p:sldId xmlns:r="http://schemas.openxmlformats.org/officeDocument/2006/relationships" id="257" r:id="Rf38f774bf9a84950"/>
    <p:sldId xmlns:r="http://schemas.openxmlformats.org/officeDocument/2006/relationships" id="258" r:id="R15d8f8438ecd40ca"/>
    <p:sldId xmlns:r="http://schemas.openxmlformats.org/officeDocument/2006/relationships" id="259" r:id="R6a4ec2d56cda43eb"/>
    <p:sldId xmlns:r="http://schemas.openxmlformats.org/officeDocument/2006/relationships" id="260" r:id="R874d064e11d04e6f"/>
    <p:sldId xmlns:r="http://schemas.openxmlformats.org/officeDocument/2006/relationships" id="261" r:id="Raf7d609f71d54e70"/>
    <p:sldId xmlns:r="http://schemas.openxmlformats.org/officeDocument/2006/relationships" id="262" r:id="R40ed862440fe42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1c3d44d9b47f2" /><Relationship Type="http://schemas.openxmlformats.org/officeDocument/2006/relationships/slide" Target="/ppt/slides/slide1.xml" Id="R93078b5748cf4585" /><Relationship Type="http://schemas.openxmlformats.org/officeDocument/2006/relationships/slide" Target="/ppt/slides/slide2.xml" Id="Rf38f774bf9a84950" /><Relationship Type="http://schemas.openxmlformats.org/officeDocument/2006/relationships/slide" Target="/ppt/slides/slide3.xml" Id="R15d8f8438ecd40ca" /><Relationship Type="http://schemas.openxmlformats.org/officeDocument/2006/relationships/slide" Target="/ppt/slides/slide4.xml" Id="R6a4ec2d56cda43eb" /><Relationship Type="http://schemas.openxmlformats.org/officeDocument/2006/relationships/slide" Target="/ppt/slides/slide5.xml" Id="R874d064e11d04e6f" /><Relationship Type="http://schemas.openxmlformats.org/officeDocument/2006/relationships/slide" Target="/ppt/slides/slide6.xml" Id="Raf7d609f71d54e70" /><Relationship Type="http://schemas.openxmlformats.org/officeDocument/2006/relationships/slide" Target="/ppt/slides/slide7.xml" Id="R40ed862440fe42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d1ee7a5e440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7492926044691" /><Relationship Type="http://schemas.openxmlformats.org/officeDocument/2006/relationships/theme" Target="/ppt/slideMasters/theme/theme1.xml" Id="R955abaf7c452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74929260446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3e87fae44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9a9ee3e30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5bebca2524c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190fb5fa7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5c4edcf7240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fff7a9d8947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871e1440840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