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02c2217b8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37fb584a1420c"/>
  </p:sldMasterIdLst>
  <p:sldIdLst>
    <p:sldId xmlns:r="http://schemas.openxmlformats.org/officeDocument/2006/relationships" id="256" r:id="Raedcfc7187314bd7"/>
    <p:sldId xmlns:r="http://schemas.openxmlformats.org/officeDocument/2006/relationships" id="257" r:id="R2d85fff7db1c43d0"/>
    <p:sldId xmlns:r="http://schemas.openxmlformats.org/officeDocument/2006/relationships" id="258" r:id="R96340f5567944106"/>
    <p:sldId xmlns:r="http://schemas.openxmlformats.org/officeDocument/2006/relationships" id="259" r:id="Rb63093a5152d46a1"/>
    <p:sldId xmlns:r="http://schemas.openxmlformats.org/officeDocument/2006/relationships" id="260" r:id="R619cf12495c3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37fb584a1420c" /><Relationship Type="http://schemas.openxmlformats.org/officeDocument/2006/relationships/slide" Target="/ppt/slides/slide1.xml" Id="Raedcfc7187314bd7" /><Relationship Type="http://schemas.openxmlformats.org/officeDocument/2006/relationships/slide" Target="/ppt/slides/slide2.xml" Id="R2d85fff7db1c43d0" /><Relationship Type="http://schemas.openxmlformats.org/officeDocument/2006/relationships/slide" Target="/ppt/slides/slide3.xml" Id="R96340f5567944106" /><Relationship Type="http://schemas.openxmlformats.org/officeDocument/2006/relationships/slide" Target="/ppt/slides/slide4.xml" Id="Rb63093a5152d46a1" /><Relationship Type="http://schemas.openxmlformats.org/officeDocument/2006/relationships/slide" Target="/ppt/slides/slide5.xml" Id="R619cf12495c3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72287cf4d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972e776524829" /><Relationship Type="http://schemas.openxmlformats.org/officeDocument/2006/relationships/theme" Target="/ppt/slideMasters/theme/theme1.xml" Id="R1394d5f73e16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972e77652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4f30bf0e8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07c13c72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68a2e0868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7d8a1038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b31678b27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TOKKE KOMMUNE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