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33ab26050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d78e8b32a45c0"/>
  </p:sldMasterIdLst>
  <p:sldIdLst>
    <p:sldId xmlns:r="http://schemas.openxmlformats.org/officeDocument/2006/relationships" id="256" r:id="R0a8e4b764efc4b62"/>
    <p:sldId xmlns:r="http://schemas.openxmlformats.org/officeDocument/2006/relationships" id="257" r:id="R9d403bb003124055"/>
    <p:sldId xmlns:r="http://schemas.openxmlformats.org/officeDocument/2006/relationships" id="258" r:id="Rcfe3b81eb4fd446b"/>
    <p:sldId xmlns:r="http://schemas.openxmlformats.org/officeDocument/2006/relationships" id="259" r:id="R01b0e7cff4fb43ae"/>
    <p:sldId xmlns:r="http://schemas.openxmlformats.org/officeDocument/2006/relationships" id="260" r:id="Rf422d3fbffd94a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d78e8b32a45c0" /><Relationship Type="http://schemas.openxmlformats.org/officeDocument/2006/relationships/slide" Target="/ppt/slides/slide1.xml" Id="R0a8e4b764efc4b62" /><Relationship Type="http://schemas.openxmlformats.org/officeDocument/2006/relationships/slide" Target="/ppt/slides/slide2.xml" Id="R9d403bb003124055" /><Relationship Type="http://schemas.openxmlformats.org/officeDocument/2006/relationships/slide" Target="/ppt/slides/slide3.xml" Id="Rcfe3b81eb4fd446b" /><Relationship Type="http://schemas.openxmlformats.org/officeDocument/2006/relationships/slide" Target="/ppt/slides/slide4.xml" Id="R01b0e7cff4fb43ae" /><Relationship Type="http://schemas.openxmlformats.org/officeDocument/2006/relationships/slide" Target="/ppt/slides/slide5.xml" Id="Rf422d3fbffd94a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c34c2267c47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6e69416d74bf9" /><Relationship Type="http://schemas.openxmlformats.org/officeDocument/2006/relationships/theme" Target="/ppt/slideMasters/theme/theme1.xml" Id="R76641c380346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6e69416d7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31079f35d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d40bd87c6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78d5d89f9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ecf2c123241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41d1a8817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GISKE KOMMUNE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Valderhaug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18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post@giske.kommune.no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www.giske.kommune.no/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