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486c59867841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a6bce82a6d407e"/>
  </p:sldMasterIdLst>
  <p:sldIdLst>
    <p:sldId xmlns:r="http://schemas.openxmlformats.org/officeDocument/2006/relationships" id="256" r:id="Rfb43ee79dd7542ca"/>
    <p:sldId xmlns:r="http://schemas.openxmlformats.org/officeDocument/2006/relationships" id="257" r:id="Rf322970790264130"/>
    <p:sldId xmlns:r="http://schemas.openxmlformats.org/officeDocument/2006/relationships" id="258" r:id="R3dfd02f3935448d3"/>
    <p:sldId xmlns:r="http://schemas.openxmlformats.org/officeDocument/2006/relationships" id="259" r:id="R70cfd27797a34b83"/>
    <p:sldId xmlns:r="http://schemas.openxmlformats.org/officeDocument/2006/relationships" id="260" r:id="R4c60a35d8cba41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6bce82a6d407e" /><Relationship Type="http://schemas.openxmlformats.org/officeDocument/2006/relationships/slide" Target="/ppt/slides/slide1.xml" Id="Rfb43ee79dd7542ca" /><Relationship Type="http://schemas.openxmlformats.org/officeDocument/2006/relationships/slide" Target="/ppt/slides/slide2.xml" Id="Rf322970790264130" /><Relationship Type="http://schemas.openxmlformats.org/officeDocument/2006/relationships/slide" Target="/ppt/slides/slide3.xml" Id="R3dfd02f3935448d3" /><Relationship Type="http://schemas.openxmlformats.org/officeDocument/2006/relationships/slide" Target="/ppt/slides/slide4.xml" Id="R70cfd27797a34b83" /><Relationship Type="http://schemas.openxmlformats.org/officeDocument/2006/relationships/slide" Target="/ppt/slides/slide5.xml" Id="R4c60a35d8cba41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3e5d7d43f44f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62ee618444b63" /><Relationship Type="http://schemas.openxmlformats.org/officeDocument/2006/relationships/theme" Target="/ppt/slideMasters/theme/theme1.xml" Id="R84ab3eedcc3942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962ee618444b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221d8737245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45c4485d74a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5d0de6e5746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5c444549f4d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af8cbe5b44a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OPPDAL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OPPDAL KOMMUNE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 Krokanns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www.oppdal.kommune.no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964 983 003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OPPDAL KOMMUNE</a:t>
            </a:r>
          </a:p>
        </p:txBody>
      </p:sp>
    </p:spTree>
  </p:cSld>
  <p:clrMapOvr>
    <a:masterClrMapping xmlns:a="http://schemas.openxmlformats.org/drawingml/2006/main"/>
  </p:clrMapOvr>
</p:sld>
</file>