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7b5248e7c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ad0d47476474d"/>
  </p:sldMasterIdLst>
  <p:sldIdLst>
    <p:sldId xmlns:r="http://schemas.openxmlformats.org/officeDocument/2006/relationships" id="256" r:id="Rd1ad3500031846c5"/>
    <p:sldId xmlns:r="http://schemas.openxmlformats.org/officeDocument/2006/relationships" id="257" r:id="R8c7e16e2002e4b99"/>
    <p:sldId xmlns:r="http://schemas.openxmlformats.org/officeDocument/2006/relationships" id="258" r:id="R081421b02fa34327"/>
    <p:sldId xmlns:r="http://schemas.openxmlformats.org/officeDocument/2006/relationships" id="259" r:id="R3d9ae2a2fcd043bf"/>
    <p:sldId xmlns:r="http://schemas.openxmlformats.org/officeDocument/2006/relationships" id="260" r:id="R042b8eadd0af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ad0d47476474d" /><Relationship Type="http://schemas.openxmlformats.org/officeDocument/2006/relationships/slide" Target="/ppt/slides/slide1.xml" Id="Rd1ad3500031846c5" /><Relationship Type="http://schemas.openxmlformats.org/officeDocument/2006/relationships/slide" Target="/ppt/slides/slide2.xml" Id="R8c7e16e2002e4b99" /><Relationship Type="http://schemas.openxmlformats.org/officeDocument/2006/relationships/slide" Target="/ppt/slides/slide3.xml" Id="R081421b02fa34327" /><Relationship Type="http://schemas.openxmlformats.org/officeDocument/2006/relationships/slide" Target="/ppt/slides/slide4.xml" Id="R3d9ae2a2fcd043bf" /><Relationship Type="http://schemas.openxmlformats.org/officeDocument/2006/relationships/slide" Target="/ppt/slides/slide5.xml" Id="R042b8eadd0af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71f17e30641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20ef14e3944af" /><Relationship Type="http://schemas.openxmlformats.org/officeDocument/2006/relationships/theme" Target="/ppt/slideMasters/theme/theme1.xml" Id="R75105e87e7b6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20ef14e3944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f07f5d2d3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c43dcd606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2f1a6b944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49ed4352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f7a1347df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