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df0f493e6741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d26b4db4594e0e"/>
  </p:sldMasterIdLst>
  <p:sldIdLst>
    <p:sldId xmlns:r="http://schemas.openxmlformats.org/officeDocument/2006/relationships" id="256" r:id="R8385a80cf55f4af5"/>
    <p:sldId xmlns:r="http://schemas.openxmlformats.org/officeDocument/2006/relationships" id="257" r:id="Rf4cd32ba9c68493a"/>
    <p:sldId xmlns:r="http://schemas.openxmlformats.org/officeDocument/2006/relationships" id="258" r:id="R1a9240e2a39941de"/>
    <p:sldId xmlns:r="http://schemas.openxmlformats.org/officeDocument/2006/relationships" id="259" r:id="R0ea9e86681a84555"/>
    <p:sldId xmlns:r="http://schemas.openxmlformats.org/officeDocument/2006/relationships" id="260" r:id="R2c6afefadcf54f37"/>
    <p:sldId xmlns:r="http://schemas.openxmlformats.org/officeDocument/2006/relationships" id="261" r:id="R2e445d893027454f"/>
    <p:sldId xmlns:r="http://schemas.openxmlformats.org/officeDocument/2006/relationships" id="262" r:id="R9dfe748ea3e34a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d26b4db4594e0e" /><Relationship Type="http://schemas.openxmlformats.org/officeDocument/2006/relationships/slide" Target="/ppt/slides/slide1.xml" Id="R8385a80cf55f4af5" /><Relationship Type="http://schemas.openxmlformats.org/officeDocument/2006/relationships/slide" Target="/ppt/slides/slide2.xml" Id="Rf4cd32ba9c68493a" /><Relationship Type="http://schemas.openxmlformats.org/officeDocument/2006/relationships/slide" Target="/ppt/slides/slide3.xml" Id="R1a9240e2a39941de" /><Relationship Type="http://schemas.openxmlformats.org/officeDocument/2006/relationships/slide" Target="/ppt/slides/slide4.xml" Id="R0ea9e86681a84555" /><Relationship Type="http://schemas.openxmlformats.org/officeDocument/2006/relationships/slide" Target="/ppt/slides/slide5.xml" Id="R2c6afefadcf54f37" /><Relationship Type="http://schemas.openxmlformats.org/officeDocument/2006/relationships/slide" Target="/ppt/slides/slide6.xml" Id="R2e445d893027454f" /><Relationship Type="http://schemas.openxmlformats.org/officeDocument/2006/relationships/slide" Target="/ppt/slides/slide7.xml" Id="R9dfe748ea3e34a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5ba88c26b949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16a18c3276471c" /><Relationship Type="http://schemas.openxmlformats.org/officeDocument/2006/relationships/theme" Target="/ppt/slideMasters/theme/theme1.xml" Id="R0a183d0b5f3f47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16a18c327647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8b09567d2248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506c4655d649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722a0da70c43b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a66260fcc341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381caec6014f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d32c18eb3d4ad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7588e30f8045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TRE TEAM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 TEAM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TRE TEAM ENTREPRENØR AS ble etablert [år] og holder til i Svolvær.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 TEAM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 TEAM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 TEAM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23 657 714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−1 849 167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−1 394 426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7 661 776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11 588 569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 TEAM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KABO. EIENDOM AS  –  46,0 %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RAYMOND LARSEN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KARL-OVE LARSEN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MONIKA ELISABETH LARSEN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 TEAM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Måseveien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8300 Svolvær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 06 99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entreprenor@treteam.no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www.treteam.com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966 419 482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 TEAM ENTREPRENØR AS</a:t>
            </a:r>
          </a:p>
        </p:txBody>
      </p:sp>
    </p:spTree>
  </p:cSld>
  <p:clrMapOvr>
    <a:masterClrMapping xmlns:a="http://schemas.openxmlformats.org/drawingml/2006/main"/>
  </p:clrMapOvr>
</p:sld>
</file>