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c631a3ad8744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4082c3036f49d7"/>
  </p:sldMasterIdLst>
  <p:sldIdLst>
    <p:sldId xmlns:r="http://schemas.openxmlformats.org/officeDocument/2006/relationships" id="256" r:id="Rd5c6699805264b3b"/>
    <p:sldId xmlns:r="http://schemas.openxmlformats.org/officeDocument/2006/relationships" id="257" r:id="R84e32caa3f274f3e"/>
    <p:sldId xmlns:r="http://schemas.openxmlformats.org/officeDocument/2006/relationships" id="258" r:id="Rc1cb36aaaf1e40fc"/>
    <p:sldId xmlns:r="http://schemas.openxmlformats.org/officeDocument/2006/relationships" id="259" r:id="R137a5dbc8c414b30"/>
    <p:sldId xmlns:r="http://schemas.openxmlformats.org/officeDocument/2006/relationships" id="260" r:id="Re36da18edb6e42ba"/>
    <p:sldId xmlns:r="http://schemas.openxmlformats.org/officeDocument/2006/relationships" id="261" r:id="R48519dcf8dea49eb"/>
    <p:sldId xmlns:r="http://schemas.openxmlformats.org/officeDocument/2006/relationships" id="262" r:id="Ra3397a13745245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4082c3036f49d7" /><Relationship Type="http://schemas.openxmlformats.org/officeDocument/2006/relationships/slide" Target="/ppt/slides/slide1.xml" Id="Rd5c6699805264b3b" /><Relationship Type="http://schemas.openxmlformats.org/officeDocument/2006/relationships/slide" Target="/ppt/slides/slide2.xml" Id="R84e32caa3f274f3e" /><Relationship Type="http://schemas.openxmlformats.org/officeDocument/2006/relationships/slide" Target="/ppt/slides/slide3.xml" Id="Rc1cb36aaaf1e40fc" /><Relationship Type="http://schemas.openxmlformats.org/officeDocument/2006/relationships/slide" Target="/ppt/slides/slide4.xml" Id="R137a5dbc8c414b30" /><Relationship Type="http://schemas.openxmlformats.org/officeDocument/2006/relationships/slide" Target="/ppt/slides/slide5.xml" Id="Re36da18edb6e42ba" /><Relationship Type="http://schemas.openxmlformats.org/officeDocument/2006/relationships/slide" Target="/ppt/slides/slide6.xml" Id="R48519dcf8dea49eb" /><Relationship Type="http://schemas.openxmlformats.org/officeDocument/2006/relationships/slide" Target="/ppt/slides/slide7.xml" Id="Ra3397a13745245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ebdb77531347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75a1862d4416e" /><Relationship Type="http://schemas.openxmlformats.org/officeDocument/2006/relationships/theme" Target="/ppt/slideMasters/theme/theme1.xml" Id="R5f0b17c018214d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e75a1862d441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0facd9f454b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920a64af14f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57526bdd5847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b49dc005f741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ef1e080cc44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0b4bf362c949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2d464aaa14e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INTERCON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INTERCON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79 077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−514 060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386 274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TYSSØ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INTERCON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v/Arne Tyssø, Niels Juels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54 94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966 484 039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INTERCON AS</a:t>
            </a:r>
          </a:p>
        </p:txBody>
      </p:sp>
    </p:spTree>
  </p:cSld>
  <p:clrMapOvr>
    <a:masterClrMapping xmlns:a="http://schemas.openxmlformats.org/drawingml/2006/main"/>
  </p:clrMapOvr>
</p:sld>
</file>