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f726d44d4943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f36b88e8564da2"/>
  </p:sldMasterIdLst>
  <p:sldIdLst>
    <p:sldId xmlns:r="http://schemas.openxmlformats.org/officeDocument/2006/relationships" id="256" r:id="R978988a61c69497b"/>
    <p:sldId xmlns:r="http://schemas.openxmlformats.org/officeDocument/2006/relationships" id="257" r:id="R740b4b6397264c07"/>
    <p:sldId xmlns:r="http://schemas.openxmlformats.org/officeDocument/2006/relationships" id="258" r:id="R6f6d47514ac44491"/>
    <p:sldId xmlns:r="http://schemas.openxmlformats.org/officeDocument/2006/relationships" id="259" r:id="R40f6850b1e214cce"/>
    <p:sldId xmlns:r="http://schemas.openxmlformats.org/officeDocument/2006/relationships" id="260" r:id="R6ff8c365e4594800"/>
    <p:sldId xmlns:r="http://schemas.openxmlformats.org/officeDocument/2006/relationships" id="261" r:id="R7e2c867067c646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f36b88e8564da2" /><Relationship Type="http://schemas.openxmlformats.org/officeDocument/2006/relationships/slide" Target="/ppt/slides/slide1.xml" Id="R978988a61c69497b" /><Relationship Type="http://schemas.openxmlformats.org/officeDocument/2006/relationships/slide" Target="/ppt/slides/slide2.xml" Id="R740b4b6397264c07" /><Relationship Type="http://schemas.openxmlformats.org/officeDocument/2006/relationships/slide" Target="/ppt/slides/slide3.xml" Id="R6f6d47514ac44491" /><Relationship Type="http://schemas.openxmlformats.org/officeDocument/2006/relationships/slide" Target="/ppt/slides/slide4.xml" Id="R40f6850b1e214cce" /><Relationship Type="http://schemas.openxmlformats.org/officeDocument/2006/relationships/slide" Target="/ppt/slides/slide5.xml" Id="R6ff8c365e4594800" /><Relationship Type="http://schemas.openxmlformats.org/officeDocument/2006/relationships/slide" Target="/ppt/slides/slide6.xml" Id="R7e2c867067c646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d92b33624a43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70f00e4824d89" /><Relationship Type="http://schemas.openxmlformats.org/officeDocument/2006/relationships/theme" Target="/ppt/slideMasters/theme/theme1.xml" Id="R32c9be97cb744b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a70f00e4824d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d704dfe8d342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37365b00d44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ef5d7903134d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05e49c2464e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2b2a217f334b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24329b53ae4a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ALBERTO E TONINO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ALBERTO E TONINO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ALBERTO E TONINO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ALBERTO E TONINO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ALBERTO E TONINO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ALBERTO E TONINO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14 164 935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−1 250 791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−1 010 998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773 305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3 422 202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ALBERTO E TONINO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966 646 128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ALBERTO E TONINO AS</a:t>
            </a:r>
          </a:p>
        </p:txBody>
      </p:sp>
    </p:spTree>
  </p:cSld>
  <p:clrMapOvr>
    <a:masterClrMapping xmlns:a="http://schemas.openxmlformats.org/drawingml/2006/main"/>
  </p:clrMapOvr>
</p:sld>
</file>