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5ffd8c468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a3b3076cc47ff"/>
  </p:sldMasterIdLst>
  <p:sldIdLst>
    <p:sldId xmlns:r="http://schemas.openxmlformats.org/officeDocument/2006/relationships" id="256" r:id="R28ff171b1c734e21"/>
    <p:sldId xmlns:r="http://schemas.openxmlformats.org/officeDocument/2006/relationships" id="257" r:id="R32c1439376ea42b2"/>
    <p:sldId xmlns:r="http://schemas.openxmlformats.org/officeDocument/2006/relationships" id="258" r:id="Rf88a7c9f8cdb48f5"/>
    <p:sldId xmlns:r="http://schemas.openxmlformats.org/officeDocument/2006/relationships" id="259" r:id="R2f1f85e394a6404a"/>
    <p:sldId xmlns:r="http://schemas.openxmlformats.org/officeDocument/2006/relationships" id="260" r:id="R86a092a84d9e47e4"/>
    <p:sldId xmlns:r="http://schemas.openxmlformats.org/officeDocument/2006/relationships" id="261" r:id="Rf1eed53e054b4709"/>
    <p:sldId xmlns:r="http://schemas.openxmlformats.org/officeDocument/2006/relationships" id="262" r:id="R511691403256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a3b3076cc47ff" /><Relationship Type="http://schemas.openxmlformats.org/officeDocument/2006/relationships/slide" Target="/ppt/slides/slide1.xml" Id="R28ff171b1c734e21" /><Relationship Type="http://schemas.openxmlformats.org/officeDocument/2006/relationships/slide" Target="/ppt/slides/slide2.xml" Id="R32c1439376ea42b2" /><Relationship Type="http://schemas.openxmlformats.org/officeDocument/2006/relationships/slide" Target="/ppt/slides/slide3.xml" Id="Rf88a7c9f8cdb48f5" /><Relationship Type="http://schemas.openxmlformats.org/officeDocument/2006/relationships/slide" Target="/ppt/slides/slide4.xml" Id="R2f1f85e394a6404a" /><Relationship Type="http://schemas.openxmlformats.org/officeDocument/2006/relationships/slide" Target="/ppt/slides/slide5.xml" Id="R86a092a84d9e47e4" /><Relationship Type="http://schemas.openxmlformats.org/officeDocument/2006/relationships/slide" Target="/ppt/slides/slide6.xml" Id="Rf1eed53e054b4709" /><Relationship Type="http://schemas.openxmlformats.org/officeDocument/2006/relationships/slide" Target="/ppt/slides/slide7.xml" Id="R511691403256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02e99e53c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0bd5f59741fb" /><Relationship Type="http://schemas.openxmlformats.org/officeDocument/2006/relationships/theme" Target="/ppt/slideMasters/theme/theme1.xml" Id="Raca4e505dd11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70bd5f597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124ef1544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d4d2a06cf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88343948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3de9b4d141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2e8761020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045eb507c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6110ccf50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36 594 260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MARIANNE HØYER-J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v/Høyer-Jonassen, Brandeheivegen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