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46f31b5b546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39f5b44fbd4082"/>
  </p:sldMasterIdLst>
  <p:sldIdLst>
    <p:sldId xmlns:r="http://schemas.openxmlformats.org/officeDocument/2006/relationships" id="256" r:id="Ref048f094e824657"/>
    <p:sldId xmlns:r="http://schemas.openxmlformats.org/officeDocument/2006/relationships" id="257" r:id="R74abe074524a4796"/>
    <p:sldId xmlns:r="http://schemas.openxmlformats.org/officeDocument/2006/relationships" id="258" r:id="R62bcc1886d4940d7"/>
    <p:sldId xmlns:r="http://schemas.openxmlformats.org/officeDocument/2006/relationships" id="259" r:id="R9357a21ca5ec4945"/>
    <p:sldId xmlns:r="http://schemas.openxmlformats.org/officeDocument/2006/relationships" id="260" r:id="R99ac6d0caf92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9f5b44fbd4082" /><Relationship Type="http://schemas.openxmlformats.org/officeDocument/2006/relationships/slide" Target="/ppt/slides/slide1.xml" Id="Ref048f094e824657" /><Relationship Type="http://schemas.openxmlformats.org/officeDocument/2006/relationships/slide" Target="/ppt/slides/slide2.xml" Id="R74abe074524a4796" /><Relationship Type="http://schemas.openxmlformats.org/officeDocument/2006/relationships/slide" Target="/ppt/slides/slide3.xml" Id="R62bcc1886d4940d7" /><Relationship Type="http://schemas.openxmlformats.org/officeDocument/2006/relationships/slide" Target="/ppt/slides/slide4.xml" Id="R9357a21ca5ec4945" /><Relationship Type="http://schemas.openxmlformats.org/officeDocument/2006/relationships/slide" Target="/ppt/slides/slide5.xml" Id="R99ac6d0caf92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4dfab3bb74d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89c3d9da7430c" /><Relationship Type="http://schemas.openxmlformats.org/officeDocument/2006/relationships/theme" Target="/ppt/slideMasters/theme/theme1.xml" Id="R2e231e3941ba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b89c3d9da7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eb494bce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106b2bbbb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673d5ec8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69fb78e7b46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9bd65768b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