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ffc5bb849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eb8d735da4081"/>
  </p:sldMasterIdLst>
  <p:sldIdLst>
    <p:sldId xmlns:r="http://schemas.openxmlformats.org/officeDocument/2006/relationships" id="256" r:id="R6f85dc66f68141e8"/>
    <p:sldId xmlns:r="http://schemas.openxmlformats.org/officeDocument/2006/relationships" id="257" r:id="R5d61ce4d93bb4317"/>
    <p:sldId xmlns:r="http://schemas.openxmlformats.org/officeDocument/2006/relationships" id="258" r:id="R421a66125ecf44d6"/>
    <p:sldId xmlns:r="http://schemas.openxmlformats.org/officeDocument/2006/relationships" id="259" r:id="Rda8c5d145c2449f8"/>
    <p:sldId xmlns:r="http://schemas.openxmlformats.org/officeDocument/2006/relationships" id="260" r:id="R183dd96bd4b645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eb8d735da4081" /><Relationship Type="http://schemas.openxmlformats.org/officeDocument/2006/relationships/slide" Target="/ppt/slides/slide1.xml" Id="R6f85dc66f68141e8" /><Relationship Type="http://schemas.openxmlformats.org/officeDocument/2006/relationships/slide" Target="/ppt/slides/slide2.xml" Id="R5d61ce4d93bb4317" /><Relationship Type="http://schemas.openxmlformats.org/officeDocument/2006/relationships/slide" Target="/ppt/slides/slide3.xml" Id="R421a66125ecf44d6" /><Relationship Type="http://schemas.openxmlformats.org/officeDocument/2006/relationships/slide" Target="/ppt/slides/slide4.xml" Id="Rda8c5d145c2449f8" /><Relationship Type="http://schemas.openxmlformats.org/officeDocument/2006/relationships/slide" Target="/ppt/slides/slide5.xml" Id="R183dd96bd4b645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257ef90ac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994b7eb104475" /><Relationship Type="http://schemas.openxmlformats.org/officeDocument/2006/relationships/theme" Target="/ppt/slideMasters/theme/theme1.xml" Id="Rd92b10583b6c4f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a994b7eb1044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4bf27d6ac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4b80964d14d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c375cb60b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95f89f0cf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b0b629d42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ANIMAGIKA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ANIMAGIKA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ANIMAGIKA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ANIMAGIKA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ANIMAGIKA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ANIMAGIKA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968 265 601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ANIMAGIKA AS</a:t>
            </a:r>
          </a:p>
        </p:txBody>
      </p:sp>
    </p:spTree>
  </p:cSld>
  <p:clrMapOvr>
    <a:masterClrMapping xmlns:a="http://schemas.openxmlformats.org/drawingml/2006/main"/>
  </p:clrMapOvr>
</p:sld>
</file>