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56bc9fa41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4b8530301f4f5d"/>
  </p:sldMasterIdLst>
  <p:sldIdLst>
    <p:sldId xmlns:r="http://schemas.openxmlformats.org/officeDocument/2006/relationships" id="256" r:id="R211808f50e8344e5"/>
    <p:sldId xmlns:r="http://schemas.openxmlformats.org/officeDocument/2006/relationships" id="257" r:id="R5964bb7b78b540ed"/>
    <p:sldId xmlns:r="http://schemas.openxmlformats.org/officeDocument/2006/relationships" id="258" r:id="R902b920ad7064653"/>
    <p:sldId xmlns:r="http://schemas.openxmlformats.org/officeDocument/2006/relationships" id="259" r:id="R7683a3afb7954636"/>
    <p:sldId xmlns:r="http://schemas.openxmlformats.org/officeDocument/2006/relationships" id="260" r:id="R2898d377b6b7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b8530301f4f5d" /><Relationship Type="http://schemas.openxmlformats.org/officeDocument/2006/relationships/slide" Target="/ppt/slides/slide1.xml" Id="R211808f50e8344e5" /><Relationship Type="http://schemas.openxmlformats.org/officeDocument/2006/relationships/slide" Target="/ppt/slides/slide2.xml" Id="R5964bb7b78b540ed" /><Relationship Type="http://schemas.openxmlformats.org/officeDocument/2006/relationships/slide" Target="/ppt/slides/slide3.xml" Id="R902b920ad7064653" /><Relationship Type="http://schemas.openxmlformats.org/officeDocument/2006/relationships/slide" Target="/ppt/slides/slide4.xml" Id="R7683a3afb7954636" /><Relationship Type="http://schemas.openxmlformats.org/officeDocument/2006/relationships/slide" Target="/ppt/slides/slide5.xml" Id="R2898d377b6b7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c791900b0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61b34c8874120" /><Relationship Type="http://schemas.openxmlformats.org/officeDocument/2006/relationships/theme" Target="/ppt/slideMasters/theme/theme1.xml" Id="R737eb40d0352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61b34c887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9ec0bbef6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8a5803ca5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d86926784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9c598c7f5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39e044c0e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