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254e6343b348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540cd21d4e44c7"/>
  </p:sldMasterIdLst>
  <p:sldIdLst>
    <p:sldId xmlns:r="http://schemas.openxmlformats.org/officeDocument/2006/relationships" id="256" r:id="R2267941821e64969"/>
    <p:sldId xmlns:r="http://schemas.openxmlformats.org/officeDocument/2006/relationships" id="257" r:id="R1a265f2f02784dcc"/>
    <p:sldId xmlns:r="http://schemas.openxmlformats.org/officeDocument/2006/relationships" id="258" r:id="Ra09bfc4b960149f2"/>
    <p:sldId xmlns:r="http://schemas.openxmlformats.org/officeDocument/2006/relationships" id="259" r:id="R086af3a28c1741c8"/>
    <p:sldId xmlns:r="http://schemas.openxmlformats.org/officeDocument/2006/relationships" id="260" r:id="Ra2284b65a79e41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540cd21d4e44c7" /><Relationship Type="http://schemas.openxmlformats.org/officeDocument/2006/relationships/slide" Target="/ppt/slides/slide1.xml" Id="R2267941821e64969" /><Relationship Type="http://schemas.openxmlformats.org/officeDocument/2006/relationships/slide" Target="/ppt/slides/slide2.xml" Id="R1a265f2f02784dcc" /><Relationship Type="http://schemas.openxmlformats.org/officeDocument/2006/relationships/slide" Target="/ppt/slides/slide3.xml" Id="Ra09bfc4b960149f2" /><Relationship Type="http://schemas.openxmlformats.org/officeDocument/2006/relationships/slide" Target="/ppt/slides/slide4.xml" Id="R086af3a28c1741c8" /><Relationship Type="http://schemas.openxmlformats.org/officeDocument/2006/relationships/slide" Target="/ppt/slides/slide5.xml" Id="Ra2284b65a79e41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653eccae104d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e84eb0484e4659" /><Relationship Type="http://schemas.openxmlformats.org/officeDocument/2006/relationships/theme" Target="/ppt/slideMasters/theme/theme1.xml" Id="R4d80533349794c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e84eb0484e46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db302e25141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ff15ccbdd46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6420c69d594c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32f22add3a44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0fd6575ef41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PÅL WETTRE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WETTRE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PÅL WETTRE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WETTRE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WETTRE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WETTRE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968 441 213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WETTRE AS</a:t>
            </a:r>
          </a:p>
        </p:txBody>
      </p:sp>
    </p:spTree>
  </p:cSld>
  <p:clrMapOvr>
    <a:masterClrMapping xmlns:a="http://schemas.openxmlformats.org/drawingml/2006/main"/>
  </p:clrMapOvr>
</p:sld>
</file>