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a232c3d1bb45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946398a3154865"/>
  </p:sldMasterIdLst>
  <p:sldIdLst>
    <p:sldId xmlns:r="http://schemas.openxmlformats.org/officeDocument/2006/relationships" id="256" r:id="Ra0840bb87532433e"/>
    <p:sldId xmlns:r="http://schemas.openxmlformats.org/officeDocument/2006/relationships" id="257" r:id="R65eb53c4530c491a"/>
    <p:sldId xmlns:r="http://schemas.openxmlformats.org/officeDocument/2006/relationships" id="258" r:id="R5e91b3904af841b3"/>
    <p:sldId xmlns:r="http://schemas.openxmlformats.org/officeDocument/2006/relationships" id="259" r:id="Rc82738eddec443c4"/>
    <p:sldId xmlns:r="http://schemas.openxmlformats.org/officeDocument/2006/relationships" id="260" r:id="R282e31e62d3444e9"/>
    <p:sldId xmlns:r="http://schemas.openxmlformats.org/officeDocument/2006/relationships" id="261" r:id="Rb9c7f9147a77408e"/>
    <p:sldId xmlns:r="http://schemas.openxmlformats.org/officeDocument/2006/relationships" id="262" r:id="Ra10b269b4f2544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46398a3154865" /><Relationship Type="http://schemas.openxmlformats.org/officeDocument/2006/relationships/slide" Target="/ppt/slides/slide1.xml" Id="Ra0840bb87532433e" /><Relationship Type="http://schemas.openxmlformats.org/officeDocument/2006/relationships/slide" Target="/ppt/slides/slide2.xml" Id="R65eb53c4530c491a" /><Relationship Type="http://schemas.openxmlformats.org/officeDocument/2006/relationships/slide" Target="/ppt/slides/slide3.xml" Id="R5e91b3904af841b3" /><Relationship Type="http://schemas.openxmlformats.org/officeDocument/2006/relationships/slide" Target="/ppt/slides/slide4.xml" Id="Rc82738eddec443c4" /><Relationship Type="http://schemas.openxmlformats.org/officeDocument/2006/relationships/slide" Target="/ppt/slides/slide5.xml" Id="R282e31e62d3444e9" /><Relationship Type="http://schemas.openxmlformats.org/officeDocument/2006/relationships/slide" Target="/ppt/slides/slide6.xml" Id="Rb9c7f9147a77408e" /><Relationship Type="http://schemas.openxmlformats.org/officeDocument/2006/relationships/slide" Target="/ppt/slides/slide7.xml" Id="Ra10b269b4f2544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499b40d42f4f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45a7fcc1549e4" /><Relationship Type="http://schemas.openxmlformats.org/officeDocument/2006/relationships/theme" Target="/ppt/slideMasters/theme/theme1.xml" Id="R7e3a5428cb454d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d45a7fcc1549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e4f84c5e14e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c1273b4a640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42ba126ea4b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511fadf444a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50ee7b84740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d79e71c6c44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188d55e504a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FRISKUS TRIM &amp;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FRISKUS TRIM &amp;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9 050 105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2 363 007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5 103 052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HAANSHUUS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968 649 639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