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51b724d494f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6f36ce7987445c"/>
  </p:sldMasterIdLst>
  <p:sldIdLst>
    <p:sldId xmlns:r="http://schemas.openxmlformats.org/officeDocument/2006/relationships" id="256" r:id="R881cd17b5d1a4a89"/>
    <p:sldId xmlns:r="http://schemas.openxmlformats.org/officeDocument/2006/relationships" id="257" r:id="R4a73f94e271f47bb"/>
    <p:sldId xmlns:r="http://schemas.openxmlformats.org/officeDocument/2006/relationships" id="258" r:id="Rd3e1ac508a334ded"/>
    <p:sldId xmlns:r="http://schemas.openxmlformats.org/officeDocument/2006/relationships" id="259" r:id="R02ec2143ff3748d9"/>
    <p:sldId xmlns:r="http://schemas.openxmlformats.org/officeDocument/2006/relationships" id="260" r:id="R9ea4534a6df74b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f36ce7987445c" /><Relationship Type="http://schemas.openxmlformats.org/officeDocument/2006/relationships/slide" Target="/ppt/slides/slide1.xml" Id="R881cd17b5d1a4a89" /><Relationship Type="http://schemas.openxmlformats.org/officeDocument/2006/relationships/slide" Target="/ppt/slides/slide2.xml" Id="R4a73f94e271f47bb" /><Relationship Type="http://schemas.openxmlformats.org/officeDocument/2006/relationships/slide" Target="/ppt/slides/slide3.xml" Id="Rd3e1ac508a334ded" /><Relationship Type="http://schemas.openxmlformats.org/officeDocument/2006/relationships/slide" Target="/ppt/slides/slide4.xml" Id="R02ec2143ff3748d9" /><Relationship Type="http://schemas.openxmlformats.org/officeDocument/2006/relationships/slide" Target="/ppt/slides/slide5.xml" Id="R9ea4534a6df74b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dfcf662354a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662eff33c4cb2" /><Relationship Type="http://schemas.openxmlformats.org/officeDocument/2006/relationships/theme" Target="/ppt/slideMasters/theme/theme1.xml" Id="Rd995b415ff33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a662eff33c4c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e2189ae6c45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9b845d56e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948f6e0104f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59646076a46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50d18cecc46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968 705 849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