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77bff177b6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f153789844af0"/>
  </p:sldMasterIdLst>
  <p:sldIdLst>
    <p:sldId xmlns:r="http://schemas.openxmlformats.org/officeDocument/2006/relationships" id="256" r:id="R8992f82fde714205"/>
    <p:sldId xmlns:r="http://schemas.openxmlformats.org/officeDocument/2006/relationships" id="257" r:id="R9a6277934f6341d2"/>
    <p:sldId xmlns:r="http://schemas.openxmlformats.org/officeDocument/2006/relationships" id="258" r:id="Rd2035641b95e44c1"/>
    <p:sldId xmlns:r="http://schemas.openxmlformats.org/officeDocument/2006/relationships" id="259" r:id="Rf431cf1e97934f99"/>
    <p:sldId xmlns:r="http://schemas.openxmlformats.org/officeDocument/2006/relationships" id="260" r:id="R3459aa0b335a4f33"/>
    <p:sldId xmlns:r="http://schemas.openxmlformats.org/officeDocument/2006/relationships" id="261" r:id="Reeeb699f54154660"/>
    <p:sldId xmlns:r="http://schemas.openxmlformats.org/officeDocument/2006/relationships" id="262" r:id="Rd0499672ce4d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f153789844af0" /><Relationship Type="http://schemas.openxmlformats.org/officeDocument/2006/relationships/slide" Target="/ppt/slides/slide1.xml" Id="R8992f82fde714205" /><Relationship Type="http://schemas.openxmlformats.org/officeDocument/2006/relationships/slide" Target="/ppt/slides/slide2.xml" Id="R9a6277934f6341d2" /><Relationship Type="http://schemas.openxmlformats.org/officeDocument/2006/relationships/slide" Target="/ppt/slides/slide3.xml" Id="Rd2035641b95e44c1" /><Relationship Type="http://schemas.openxmlformats.org/officeDocument/2006/relationships/slide" Target="/ppt/slides/slide4.xml" Id="Rf431cf1e97934f99" /><Relationship Type="http://schemas.openxmlformats.org/officeDocument/2006/relationships/slide" Target="/ppt/slides/slide5.xml" Id="R3459aa0b335a4f33" /><Relationship Type="http://schemas.openxmlformats.org/officeDocument/2006/relationships/slide" Target="/ppt/slides/slide6.xml" Id="Reeeb699f54154660" /><Relationship Type="http://schemas.openxmlformats.org/officeDocument/2006/relationships/slide" Target="/ppt/slides/slide7.xml" Id="Rd0499672ce4d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ecc1d7c1d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7021658db4288" /><Relationship Type="http://schemas.openxmlformats.org/officeDocument/2006/relationships/theme" Target="/ppt/slideMasters/theme/theme1.xml" Id="R12629742933e47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7021658db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8f64b48bc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debd43684c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156647b73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1f131a646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6f3e25079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4a55104a1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bc77e5f96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BALLANGEN VASKERI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BALLANGEN VASKERI AS ble etablert [år] og holder til i Ballangen.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669 106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Bjørkåsv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8540 Ballangen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92 87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968 727 613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