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493620503d4d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ad0823fcaa4641"/>
  </p:sldMasterIdLst>
  <p:sldIdLst>
    <p:sldId xmlns:r="http://schemas.openxmlformats.org/officeDocument/2006/relationships" id="256" r:id="Rfbca5e79bab5477d"/>
    <p:sldId xmlns:r="http://schemas.openxmlformats.org/officeDocument/2006/relationships" id="257" r:id="Rbba031596c98485e"/>
    <p:sldId xmlns:r="http://schemas.openxmlformats.org/officeDocument/2006/relationships" id="258" r:id="R8235f0e349254add"/>
    <p:sldId xmlns:r="http://schemas.openxmlformats.org/officeDocument/2006/relationships" id="259" r:id="Rf9c13d74b00b44a5"/>
    <p:sldId xmlns:r="http://schemas.openxmlformats.org/officeDocument/2006/relationships" id="260" r:id="R05b549f4b4814e12"/>
    <p:sldId xmlns:r="http://schemas.openxmlformats.org/officeDocument/2006/relationships" id="261" r:id="Re9d441c103584bff"/>
    <p:sldId xmlns:r="http://schemas.openxmlformats.org/officeDocument/2006/relationships" id="262" r:id="R7b51b9e4e7a34e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ad0823fcaa4641" /><Relationship Type="http://schemas.openxmlformats.org/officeDocument/2006/relationships/slide" Target="/ppt/slides/slide1.xml" Id="Rfbca5e79bab5477d" /><Relationship Type="http://schemas.openxmlformats.org/officeDocument/2006/relationships/slide" Target="/ppt/slides/slide2.xml" Id="Rbba031596c98485e" /><Relationship Type="http://schemas.openxmlformats.org/officeDocument/2006/relationships/slide" Target="/ppt/slides/slide3.xml" Id="R8235f0e349254add" /><Relationship Type="http://schemas.openxmlformats.org/officeDocument/2006/relationships/slide" Target="/ppt/slides/slide4.xml" Id="Rf9c13d74b00b44a5" /><Relationship Type="http://schemas.openxmlformats.org/officeDocument/2006/relationships/slide" Target="/ppt/slides/slide5.xml" Id="R05b549f4b4814e12" /><Relationship Type="http://schemas.openxmlformats.org/officeDocument/2006/relationships/slide" Target="/ppt/slides/slide6.xml" Id="Re9d441c103584bff" /><Relationship Type="http://schemas.openxmlformats.org/officeDocument/2006/relationships/slide" Target="/ppt/slides/slide7.xml" Id="R7b51b9e4e7a34e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1d05c88dab40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0f754499ef4722" /><Relationship Type="http://schemas.openxmlformats.org/officeDocument/2006/relationships/theme" Target="/ppt/slideMasters/theme/theme1.xml" Id="Rdc6afcc2481944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0f754499ef47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8206478e5446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01f0fcf48941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9c01c8434e49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cb65b17d9149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d51506ebed40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ae3520218942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376309cec743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HLM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HLM ARKITEKTUR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43 128 961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1 635 201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1 276 298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7 715 929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19 047 530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ARKITEKT BJERGA AS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HFAA AS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LEKVEN MARIE LOUISE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MOLDEN GUDRUN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NIELSEN PER M HØJGAARD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ØVSTHUS HOLDING AS  –  13,5 %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C. Sundts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5004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55 04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hlm@hlm.no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968 749 021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