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199765414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779b398764304"/>
  </p:sldMasterIdLst>
  <p:sldIdLst>
    <p:sldId xmlns:r="http://schemas.openxmlformats.org/officeDocument/2006/relationships" id="256" r:id="Ra7fb3ecc4beb44dc"/>
    <p:sldId xmlns:r="http://schemas.openxmlformats.org/officeDocument/2006/relationships" id="257" r:id="R7058d0dc12424d1b"/>
    <p:sldId xmlns:r="http://schemas.openxmlformats.org/officeDocument/2006/relationships" id="258" r:id="Rdd1bccc646444def"/>
    <p:sldId xmlns:r="http://schemas.openxmlformats.org/officeDocument/2006/relationships" id="259" r:id="Rcedf2025c97e4d2e"/>
    <p:sldId xmlns:r="http://schemas.openxmlformats.org/officeDocument/2006/relationships" id="260" r:id="Rcad00faa4f4840d7"/>
    <p:sldId xmlns:r="http://schemas.openxmlformats.org/officeDocument/2006/relationships" id="261" r:id="R4f00e1ca85524f0d"/>
    <p:sldId xmlns:r="http://schemas.openxmlformats.org/officeDocument/2006/relationships" id="262" r:id="R5c0608e21957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779b398764304" /><Relationship Type="http://schemas.openxmlformats.org/officeDocument/2006/relationships/slide" Target="/ppt/slides/slide1.xml" Id="Ra7fb3ecc4beb44dc" /><Relationship Type="http://schemas.openxmlformats.org/officeDocument/2006/relationships/slide" Target="/ppt/slides/slide2.xml" Id="R7058d0dc12424d1b" /><Relationship Type="http://schemas.openxmlformats.org/officeDocument/2006/relationships/slide" Target="/ppt/slides/slide3.xml" Id="Rdd1bccc646444def" /><Relationship Type="http://schemas.openxmlformats.org/officeDocument/2006/relationships/slide" Target="/ppt/slides/slide4.xml" Id="Rcedf2025c97e4d2e" /><Relationship Type="http://schemas.openxmlformats.org/officeDocument/2006/relationships/slide" Target="/ppt/slides/slide5.xml" Id="Rcad00faa4f4840d7" /><Relationship Type="http://schemas.openxmlformats.org/officeDocument/2006/relationships/slide" Target="/ppt/slides/slide6.xml" Id="R4f00e1ca85524f0d" /><Relationship Type="http://schemas.openxmlformats.org/officeDocument/2006/relationships/slide" Target="/ppt/slides/slide7.xml" Id="R5c0608e21957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706f7f4ad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c57f9e307481a" /><Relationship Type="http://schemas.openxmlformats.org/officeDocument/2006/relationships/theme" Target="/ppt/slideMasters/theme/theme1.xml" Id="R22abba3d4e64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c57f9e307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25e7a7d36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ae8cb077f48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7f708a188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9a152ddb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995679749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9054f46b34e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b61d832d4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