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d5b352e5b64a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9f58ebd33f4145"/>
  </p:sldMasterIdLst>
  <p:sldIdLst>
    <p:sldId xmlns:r="http://schemas.openxmlformats.org/officeDocument/2006/relationships" id="256" r:id="Rce9fca6c59f94bf0"/>
    <p:sldId xmlns:r="http://schemas.openxmlformats.org/officeDocument/2006/relationships" id="257" r:id="Rf372bc8991ad4783"/>
    <p:sldId xmlns:r="http://schemas.openxmlformats.org/officeDocument/2006/relationships" id="258" r:id="Rbdacef3435e845cb"/>
    <p:sldId xmlns:r="http://schemas.openxmlformats.org/officeDocument/2006/relationships" id="259" r:id="R6590772b32fa4b4a"/>
    <p:sldId xmlns:r="http://schemas.openxmlformats.org/officeDocument/2006/relationships" id="260" r:id="R91e507328e1a4d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9f58ebd33f4145" /><Relationship Type="http://schemas.openxmlformats.org/officeDocument/2006/relationships/slide" Target="/ppt/slides/slide1.xml" Id="Rce9fca6c59f94bf0" /><Relationship Type="http://schemas.openxmlformats.org/officeDocument/2006/relationships/slide" Target="/ppt/slides/slide2.xml" Id="Rf372bc8991ad4783" /><Relationship Type="http://schemas.openxmlformats.org/officeDocument/2006/relationships/slide" Target="/ppt/slides/slide3.xml" Id="Rbdacef3435e845cb" /><Relationship Type="http://schemas.openxmlformats.org/officeDocument/2006/relationships/slide" Target="/ppt/slides/slide4.xml" Id="R6590772b32fa4b4a" /><Relationship Type="http://schemas.openxmlformats.org/officeDocument/2006/relationships/slide" Target="/ppt/slides/slide5.xml" Id="R91e507328e1a4d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4102557c274f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4431b3e7e48c9" /><Relationship Type="http://schemas.openxmlformats.org/officeDocument/2006/relationships/theme" Target="/ppt/slideMasters/theme/theme1.xml" Id="R6c6b1ddb2cbd4d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34431b3e7e48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a160951bb4d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97ff85fc947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3e600d8c44a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3e2d7602641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fc0f8656e49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ARVE KJÆRLAND GRAVING/SPRENGING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KJÆRLAND GRAVING/SPRENGING ble etablert [år] og holder til i Varaldsøy.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Kjæraviksvegen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5636 Varaldsøy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48 81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970 051 813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