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b9dd0c9f6ba4c1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bbda8e5b46f40bc"/>
  </p:sldMasterIdLst>
  <p:sldIdLst>
    <p:sldId xmlns:r="http://schemas.openxmlformats.org/officeDocument/2006/relationships" id="256" r:id="R29977b31e88141c4"/>
    <p:sldId xmlns:r="http://schemas.openxmlformats.org/officeDocument/2006/relationships" id="257" r:id="Redcaee24347b4d11"/>
    <p:sldId xmlns:r="http://schemas.openxmlformats.org/officeDocument/2006/relationships" id="258" r:id="Re79dea3e80904dbe"/>
    <p:sldId xmlns:r="http://schemas.openxmlformats.org/officeDocument/2006/relationships" id="259" r:id="Rfc81d76ecb0844b4"/>
    <p:sldId xmlns:r="http://schemas.openxmlformats.org/officeDocument/2006/relationships" id="260" r:id="Rc0afbbefc2b1476e"/>
    <p:sldId xmlns:r="http://schemas.openxmlformats.org/officeDocument/2006/relationships" id="261" r:id="R9fe30dda2460429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bbda8e5b46f40bc" /><Relationship Type="http://schemas.openxmlformats.org/officeDocument/2006/relationships/slide" Target="/ppt/slides/slide1.xml" Id="R29977b31e88141c4" /><Relationship Type="http://schemas.openxmlformats.org/officeDocument/2006/relationships/slide" Target="/ppt/slides/slide2.xml" Id="Redcaee24347b4d11" /><Relationship Type="http://schemas.openxmlformats.org/officeDocument/2006/relationships/slide" Target="/ppt/slides/slide3.xml" Id="Re79dea3e80904dbe" /><Relationship Type="http://schemas.openxmlformats.org/officeDocument/2006/relationships/slide" Target="/ppt/slides/slide4.xml" Id="Rfc81d76ecb0844b4" /><Relationship Type="http://schemas.openxmlformats.org/officeDocument/2006/relationships/slide" Target="/ppt/slides/slide5.xml" Id="Rc0afbbefc2b1476e" /><Relationship Type="http://schemas.openxmlformats.org/officeDocument/2006/relationships/slide" Target="/ppt/slides/slide6.xml" Id="R9fe30dda2460429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aec46d5120e449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a3277aecee46af" /><Relationship Type="http://schemas.openxmlformats.org/officeDocument/2006/relationships/theme" Target="/ppt/slideMasters/theme/theme1.xml" Id="R14999bb3a13c484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0a3277aecee46a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cec0617e9a4e6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1a48dce22b464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4b133d21ab494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0a075f59c44a7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c4a6197be04f6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d1638b48b44a1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MR-REGNSKAP OG DATA CONSULT V/M R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MR-REGNSKAP OG DATA CONSULT V/M R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MR-REGNSKAP OG DATA CONSULT V/M R ble etablert [år] og holder til i Førde.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MR-REGNSKAP OG DATA CONSULT V/M R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MR-REGNSKAP OG DATA CONSULT V/M R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MR-REGNSKAP OG DATA CONSULT V/M R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520 273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321 901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321 529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6 015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14 191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MR-REGNSKAP OG DATA CONSULT V/M R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Slåttebakkane 76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6814 Førde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magnerye@online.no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970 123 113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MR-REGNSKAP OG DATA CONSULT V/M R</a:t>
            </a:r>
          </a:p>
        </p:txBody>
      </p:sp>
    </p:spTree>
  </p:cSld>
  <p:clrMapOvr>
    <a:masterClrMapping xmlns:a="http://schemas.openxmlformats.org/drawingml/2006/main"/>
  </p:clrMapOvr>
</p:sld>
</file>