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5a82cd736c4d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f060fc8ac04bc0"/>
  </p:sldMasterIdLst>
  <p:sldIdLst>
    <p:sldId xmlns:r="http://schemas.openxmlformats.org/officeDocument/2006/relationships" id="256" r:id="R4aaeb519899e43b3"/>
    <p:sldId xmlns:r="http://schemas.openxmlformats.org/officeDocument/2006/relationships" id="257" r:id="Ra5c15e8f206746e6"/>
    <p:sldId xmlns:r="http://schemas.openxmlformats.org/officeDocument/2006/relationships" id="258" r:id="R24da7c25c4ba4f07"/>
    <p:sldId xmlns:r="http://schemas.openxmlformats.org/officeDocument/2006/relationships" id="259" r:id="R164bbd7f6fc44162"/>
    <p:sldId xmlns:r="http://schemas.openxmlformats.org/officeDocument/2006/relationships" id="260" r:id="R0444f3f918d649cd"/>
    <p:sldId xmlns:r="http://schemas.openxmlformats.org/officeDocument/2006/relationships" id="261" r:id="R008c4c42ae2642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060fc8ac04bc0" /><Relationship Type="http://schemas.openxmlformats.org/officeDocument/2006/relationships/slide" Target="/ppt/slides/slide1.xml" Id="R4aaeb519899e43b3" /><Relationship Type="http://schemas.openxmlformats.org/officeDocument/2006/relationships/slide" Target="/ppt/slides/slide2.xml" Id="Ra5c15e8f206746e6" /><Relationship Type="http://schemas.openxmlformats.org/officeDocument/2006/relationships/slide" Target="/ppt/slides/slide3.xml" Id="R24da7c25c4ba4f07" /><Relationship Type="http://schemas.openxmlformats.org/officeDocument/2006/relationships/slide" Target="/ppt/slides/slide4.xml" Id="R164bbd7f6fc44162" /><Relationship Type="http://schemas.openxmlformats.org/officeDocument/2006/relationships/slide" Target="/ppt/slides/slide5.xml" Id="R0444f3f918d649cd" /><Relationship Type="http://schemas.openxmlformats.org/officeDocument/2006/relationships/slide" Target="/ppt/slides/slide6.xml" Id="R008c4c42ae2642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07334c283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171dd0285460f" /><Relationship Type="http://schemas.openxmlformats.org/officeDocument/2006/relationships/theme" Target="/ppt/slideMasters/theme/theme1.xml" Id="Rbe38d8c1d61344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8171dd028546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2c368ffd842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47d45dcfc47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038b9d4024d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f93c89fb44e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553b6d21d43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93c1dc4934d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