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6ca5293f764a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df48db261d4e63"/>
  </p:sldMasterIdLst>
  <p:sldIdLst>
    <p:sldId xmlns:r="http://schemas.openxmlformats.org/officeDocument/2006/relationships" id="256" r:id="R4c35188916d34782"/>
    <p:sldId xmlns:r="http://schemas.openxmlformats.org/officeDocument/2006/relationships" id="257" r:id="R7ff6a979c1de4137"/>
    <p:sldId xmlns:r="http://schemas.openxmlformats.org/officeDocument/2006/relationships" id="258" r:id="R42f08a64f4de40ee"/>
    <p:sldId xmlns:r="http://schemas.openxmlformats.org/officeDocument/2006/relationships" id="259" r:id="Re12eaaa20dc8493a"/>
    <p:sldId xmlns:r="http://schemas.openxmlformats.org/officeDocument/2006/relationships" id="260" r:id="R84b2384fb6cc43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df48db261d4e63" /><Relationship Type="http://schemas.openxmlformats.org/officeDocument/2006/relationships/slide" Target="/ppt/slides/slide1.xml" Id="R4c35188916d34782" /><Relationship Type="http://schemas.openxmlformats.org/officeDocument/2006/relationships/slide" Target="/ppt/slides/slide2.xml" Id="R7ff6a979c1de4137" /><Relationship Type="http://schemas.openxmlformats.org/officeDocument/2006/relationships/slide" Target="/ppt/slides/slide3.xml" Id="R42f08a64f4de40ee" /><Relationship Type="http://schemas.openxmlformats.org/officeDocument/2006/relationships/slide" Target="/ppt/slides/slide4.xml" Id="Re12eaaa20dc8493a" /><Relationship Type="http://schemas.openxmlformats.org/officeDocument/2006/relationships/slide" Target="/ppt/slides/slide5.xml" Id="R84b2384fb6cc43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d824fd94b34a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e384afe6cf4f7a" /><Relationship Type="http://schemas.openxmlformats.org/officeDocument/2006/relationships/theme" Target="/ppt/slideMasters/theme/theme1.xml" Id="Ref03c285cfef47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e384afe6cf4f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860e36a9e41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126adb1aa45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f98b3654d4f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94cc0d3774c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19f8065a645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HARALD DYRDAL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 DYRDAL ble etablert [år] og holder til i Viksdalen.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Vikastølsvegen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6978 Viksdalen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57719778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970 239 227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