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b2d700de8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08ffbae3a4758"/>
  </p:sldMasterIdLst>
  <p:sldIdLst>
    <p:sldId xmlns:r="http://schemas.openxmlformats.org/officeDocument/2006/relationships" id="256" r:id="Ra35e620afe314eb3"/>
    <p:sldId xmlns:r="http://schemas.openxmlformats.org/officeDocument/2006/relationships" id="257" r:id="Rbe75632cb7de4150"/>
    <p:sldId xmlns:r="http://schemas.openxmlformats.org/officeDocument/2006/relationships" id="258" r:id="R733aa5102fbc49ef"/>
    <p:sldId xmlns:r="http://schemas.openxmlformats.org/officeDocument/2006/relationships" id="259" r:id="R9d689cc5b6f34d69"/>
    <p:sldId xmlns:r="http://schemas.openxmlformats.org/officeDocument/2006/relationships" id="260" r:id="R27997a983b02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08ffbae3a4758" /><Relationship Type="http://schemas.openxmlformats.org/officeDocument/2006/relationships/slide" Target="/ppt/slides/slide1.xml" Id="Ra35e620afe314eb3" /><Relationship Type="http://schemas.openxmlformats.org/officeDocument/2006/relationships/slide" Target="/ppt/slides/slide2.xml" Id="Rbe75632cb7de4150" /><Relationship Type="http://schemas.openxmlformats.org/officeDocument/2006/relationships/slide" Target="/ppt/slides/slide3.xml" Id="R733aa5102fbc49ef" /><Relationship Type="http://schemas.openxmlformats.org/officeDocument/2006/relationships/slide" Target="/ppt/slides/slide4.xml" Id="R9d689cc5b6f34d69" /><Relationship Type="http://schemas.openxmlformats.org/officeDocument/2006/relationships/slide" Target="/ppt/slides/slide5.xml" Id="R27997a983b02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1f88469ad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73f7fa32e47f2" /><Relationship Type="http://schemas.openxmlformats.org/officeDocument/2006/relationships/theme" Target="/ppt/slideMasters/theme/theme1.xml" Id="R9e1c1f389171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73f7fa32e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5cd705890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147675bdb49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dc554d4d1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5be8bf739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1a4b23e4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