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c525a715324e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17a93e43cc45ea"/>
  </p:sldMasterIdLst>
  <p:sldIdLst>
    <p:sldId xmlns:r="http://schemas.openxmlformats.org/officeDocument/2006/relationships" id="256" r:id="Ra5507cdc24ff47bc"/>
    <p:sldId xmlns:r="http://schemas.openxmlformats.org/officeDocument/2006/relationships" id="257" r:id="R15c820323be94e4d"/>
    <p:sldId xmlns:r="http://schemas.openxmlformats.org/officeDocument/2006/relationships" id="258" r:id="Rdd73d053387e4f4f"/>
    <p:sldId xmlns:r="http://schemas.openxmlformats.org/officeDocument/2006/relationships" id="259" r:id="Rcb2b88686fc34f96"/>
    <p:sldId xmlns:r="http://schemas.openxmlformats.org/officeDocument/2006/relationships" id="260" r:id="R522ec599442340c5"/>
    <p:sldId xmlns:r="http://schemas.openxmlformats.org/officeDocument/2006/relationships" id="261" r:id="R18b206b6135d44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17a93e43cc45ea" /><Relationship Type="http://schemas.openxmlformats.org/officeDocument/2006/relationships/slide" Target="/ppt/slides/slide1.xml" Id="Ra5507cdc24ff47bc" /><Relationship Type="http://schemas.openxmlformats.org/officeDocument/2006/relationships/slide" Target="/ppt/slides/slide2.xml" Id="R15c820323be94e4d" /><Relationship Type="http://schemas.openxmlformats.org/officeDocument/2006/relationships/slide" Target="/ppt/slides/slide3.xml" Id="Rdd73d053387e4f4f" /><Relationship Type="http://schemas.openxmlformats.org/officeDocument/2006/relationships/slide" Target="/ppt/slides/slide4.xml" Id="Rcb2b88686fc34f96" /><Relationship Type="http://schemas.openxmlformats.org/officeDocument/2006/relationships/slide" Target="/ppt/slides/slide5.xml" Id="R522ec599442340c5" /><Relationship Type="http://schemas.openxmlformats.org/officeDocument/2006/relationships/slide" Target="/ppt/slides/slide6.xml" Id="R18b206b6135d44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0d70466afd4f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1c67b3286e4fc2" /><Relationship Type="http://schemas.openxmlformats.org/officeDocument/2006/relationships/theme" Target="/ppt/slideMasters/theme/theme1.xml" Id="R42198f377a1b48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1c67b3286e4f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a1795d6b4d4c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9d74791e7843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2f83e0436e47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f30f0457aa487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f44a23dd79427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f007d66d2a43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JENS REIDAR LILLEBØ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 REIDAR LILLEBØ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 REIDAR LILLEBØ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 REIDAR LILLEBØ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 REIDAR LILLEBØ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 REIDAR LILLEBØ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330 070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252 372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252 372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1 617 204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1 739 327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 REIDAR LILLEBØ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970 245 367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 REIDAR LILLEBØ</a:t>
            </a:r>
          </a:p>
        </p:txBody>
      </p:sp>
    </p:spTree>
  </p:cSld>
  <p:clrMapOvr>
    <a:masterClrMapping xmlns:a="http://schemas.openxmlformats.org/drawingml/2006/main"/>
  </p:clrMapOvr>
</p:sld>
</file>