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47539dd00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08938d0a349ed"/>
  </p:sldMasterIdLst>
  <p:sldIdLst>
    <p:sldId xmlns:r="http://schemas.openxmlformats.org/officeDocument/2006/relationships" id="256" r:id="R1c1d3d278be94b5c"/>
    <p:sldId xmlns:r="http://schemas.openxmlformats.org/officeDocument/2006/relationships" id="257" r:id="R80f4c258d1394253"/>
    <p:sldId xmlns:r="http://schemas.openxmlformats.org/officeDocument/2006/relationships" id="258" r:id="R167194ba937043c3"/>
    <p:sldId xmlns:r="http://schemas.openxmlformats.org/officeDocument/2006/relationships" id="259" r:id="R219cf13bd5ed47a0"/>
    <p:sldId xmlns:r="http://schemas.openxmlformats.org/officeDocument/2006/relationships" id="260" r:id="R0fdacf3c654245b5"/>
    <p:sldId xmlns:r="http://schemas.openxmlformats.org/officeDocument/2006/relationships" id="261" r:id="R588474570c63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08938d0a349ed" /><Relationship Type="http://schemas.openxmlformats.org/officeDocument/2006/relationships/slide" Target="/ppt/slides/slide1.xml" Id="R1c1d3d278be94b5c" /><Relationship Type="http://schemas.openxmlformats.org/officeDocument/2006/relationships/slide" Target="/ppt/slides/slide2.xml" Id="R80f4c258d1394253" /><Relationship Type="http://schemas.openxmlformats.org/officeDocument/2006/relationships/slide" Target="/ppt/slides/slide3.xml" Id="R167194ba937043c3" /><Relationship Type="http://schemas.openxmlformats.org/officeDocument/2006/relationships/slide" Target="/ppt/slides/slide4.xml" Id="R219cf13bd5ed47a0" /><Relationship Type="http://schemas.openxmlformats.org/officeDocument/2006/relationships/slide" Target="/ppt/slides/slide5.xml" Id="R0fdacf3c654245b5" /><Relationship Type="http://schemas.openxmlformats.org/officeDocument/2006/relationships/slide" Target="/ppt/slides/slide6.xml" Id="R588474570c63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693761feb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04346f0cf4f52" /><Relationship Type="http://schemas.openxmlformats.org/officeDocument/2006/relationships/theme" Target="/ppt/slideMasters/theme/theme1.xml" Id="R920a5c70f24e44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804346f0cf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ccb2cc80a42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c9ad3c593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b95aa1f941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9b9440aaf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8525d7f3c47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74719f785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IDRETTSLAG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245 549 596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35 455 146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32 243 337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122 688 829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299 917 713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970 267 948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