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fe16ad86d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c3d52d054644a3"/>
  </p:sldMasterIdLst>
  <p:sldIdLst>
    <p:sldId xmlns:r="http://schemas.openxmlformats.org/officeDocument/2006/relationships" id="256" r:id="R30b2dcf4fb454b7c"/>
    <p:sldId xmlns:r="http://schemas.openxmlformats.org/officeDocument/2006/relationships" id="257" r:id="R667a7e1a7ed54631"/>
    <p:sldId xmlns:r="http://schemas.openxmlformats.org/officeDocument/2006/relationships" id="258" r:id="R3caa0f7aff1f4220"/>
    <p:sldId xmlns:r="http://schemas.openxmlformats.org/officeDocument/2006/relationships" id="259" r:id="R495df63e33b54e90"/>
    <p:sldId xmlns:r="http://schemas.openxmlformats.org/officeDocument/2006/relationships" id="260" r:id="R0d0ba78ce024439e"/>
    <p:sldId xmlns:r="http://schemas.openxmlformats.org/officeDocument/2006/relationships" id="261" r:id="R9745dd00a2c6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3d52d054644a3" /><Relationship Type="http://schemas.openxmlformats.org/officeDocument/2006/relationships/slide" Target="/ppt/slides/slide1.xml" Id="R30b2dcf4fb454b7c" /><Relationship Type="http://schemas.openxmlformats.org/officeDocument/2006/relationships/slide" Target="/ppt/slides/slide2.xml" Id="R667a7e1a7ed54631" /><Relationship Type="http://schemas.openxmlformats.org/officeDocument/2006/relationships/slide" Target="/ppt/slides/slide3.xml" Id="R3caa0f7aff1f4220" /><Relationship Type="http://schemas.openxmlformats.org/officeDocument/2006/relationships/slide" Target="/ppt/slides/slide4.xml" Id="R495df63e33b54e90" /><Relationship Type="http://schemas.openxmlformats.org/officeDocument/2006/relationships/slide" Target="/ppt/slides/slide5.xml" Id="R0d0ba78ce024439e" /><Relationship Type="http://schemas.openxmlformats.org/officeDocument/2006/relationships/slide" Target="/ppt/slides/slide6.xml" Id="R9745dd00a2c6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edaf4d233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7f56fedd74626" /><Relationship Type="http://schemas.openxmlformats.org/officeDocument/2006/relationships/theme" Target="/ppt/slideMasters/theme/theme1.xml" Id="R668ac5e62bb9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7f56fedd7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fe709c44a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c4fb2ccd8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b40a8f6a3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845f99ba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6495a2b0a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a12fbc0c3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