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0f375993f74c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43b108133c4937"/>
  </p:sldMasterIdLst>
  <p:sldIdLst>
    <p:sldId xmlns:r="http://schemas.openxmlformats.org/officeDocument/2006/relationships" id="256" r:id="R9c7f7632871e4c93"/>
    <p:sldId xmlns:r="http://schemas.openxmlformats.org/officeDocument/2006/relationships" id="257" r:id="Ra9375d365f814cf8"/>
    <p:sldId xmlns:r="http://schemas.openxmlformats.org/officeDocument/2006/relationships" id="258" r:id="Rb5710b4b30ca4825"/>
    <p:sldId xmlns:r="http://schemas.openxmlformats.org/officeDocument/2006/relationships" id="259" r:id="R48cdd1b9979a4411"/>
    <p:sldId xmlns:r="http://schemas.openxmlformats.org/officeDocument/2006/relationships" id="260" r:id="R8cf490105d8e44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43b108133c4937" /><Relationship Type="http://schemas.openxmlformats.org/officeDocument/2006/relationships/slide" Target="/ppt/slides/slide1.xml" Id="R9c7f7632871e4c93" /><Relationship Type="http://schemas.openxmlformats.org/officeDocument/2006/relationships/slide" Target="/ppt/slides/slide2.xml" Id="Ra9375d365f814cf8" /><Relationship Type="http://schemas.openxmlformats.org/officeDocument/2006/relationships/slide" Target="/ppt/slides/slide3.xml" Id="Rb5710b4b30ca4825" /><Relationship Type="http://schemas.openxmlformats.org/officeDocument/2006/relationships/slide" Target="/ppt/slides/slide4.xml" Id="R48cdd1b9979a4411" /><Relationship Type="http://schemas.openxmlformats.org/officeDocument/2006/relationships/slide" Target="/ppt/slides/slide5.xml" Id="R8cf490105d8e44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02fdf436534b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c845741984acf" /><Relationship Type="http://schemas.openxmlformats.org/officeDocument/2006/relationships/theme" Target="/ppt/slideMasters/theme/theme1.xml" Id="R2a47d04d5ad740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0c845741984a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ff66e46334e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c6bea177b46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19c5ec60b4a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99c5f6eb740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37de502a74f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ØISTEIN ASK ANDERSEN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ØISTEIN ASK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ØISTEIN ASK ANDERSEN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ØISTEIN ASK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ØISTEIN ASK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ØISTEIN ASK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Galsrødveien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oaa@oaa.no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970 335 633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ØISTEIN ASK ANDERSEN</a:t>
            </a:r>
          </a:p>
        </p:txBody>
      </p:sp>
    </p:spTree>
  </p:cSld>
  <p:clrMapOvr>
    <a:masterClrMapping xmlns:a="http://schemas.openxmlformats.org/drawingml/2006/main"/>
  </p:clrMapOvr>
</p:sld>
</file>