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ff599d37749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920669c5f74a3a"/>
  </p:sldMasterIdLst>
  <p:sldIdLst>
    <p:sldId xmlns:r="http://schemas.openxmlformats.org/officeDocument/2006/relationships" id="256" r:id="R4d6e66767b194461"/>
    <p:sldId xmlns:r="http://schemas.openxmlformats.org/officeDocument/2006/relationships" id="257" r:id="R65b82c6227b84738"/>
    <p:sldId xmlns:r="http://schemas.openxmlformats.org/officeDocument/2006/relationships" id="258" r:id="R0665c938f0044902"/>
    <p:sldId xmlns:r="http://schemas.openxmlformats.org/officeDocument/2006/relationships" id="259" r:id="Rffcf81f7eb494b95"/>
    <p:sldId xmlns:r="http://schemas.openxmlformats.org/officeDocument/2006/relationships" id="260" r:id="R1b0447cdf8054794"/>
    <p:sldId xmlns:r="http://schemas.openxmlformats.org/officeDocument/2006/relationships" id="261" r:id="R6d399a854c0d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20669c5f74a3a" /><Relationship Type="http://schemas.openxmlformats.org/officeDocument/2006/relationships/slide" Target="/ppt/slides/slide1.xml" Id="R4d6e66767b194461" /><Relationship Type="http://schemas.openxmlformats.org/officeDocument/2006/relationships/slide" Target="/ppt/slides/slide2.xml" Id="R65b82c6227b84738" /><Relationship Type="http://schemas.openxmlformats.org/officeDocument/2006/relationships/slide" Target="/ppt/slides/slide3.xml" Id="R0665c938f0044902" /><Relationship Type="http://schemas.openxmlformats.org/officeDocument/2006/relationships/slide" Target="/ppt/slides/slide4.xml" Id="Rffcf81f7eb494b95" /><Relationship Type="http://schemas.openxmlformats.org/officeDocument/2006/relationships/slide" Target="/ppt/slides/slide5.xml" Id="R1b0447cdf8054794" /><Relationship Type="http://schemas.openxmlformats.org/officeDocument/2006/relationships/slide" Target="/ppt/slides/slide6.xml" Id="R6d399a854c0d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4c386b2e4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087d8fb5343d4" /><Relationship Type="http://schemas.openxmlformats.org/officeDocument/2006/relationships/theme" Target="/ppt/slideMasters/theme/theme1.xml" Id="Rccda2690e271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3087d8fb53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005c570334e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254b54a1d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c9c08095a47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31ca691b149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d0977560c4b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3c62f3bfa40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NORDVIKS REGNSKAPSKONTOR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NORDVIKS REGNSKAPSKONTOR ble etablert [år] og holder til i Valnesfjord.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1 878 760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1 590 335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Valnesfjordveien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8215 Valnesfjord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075649027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970 355 448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