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a9988ad70741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e6e90cae074ae5"/>
  </p:sldMasterIdLst>
  <p:sldIdLst>
    <p:sldId xmlns:r="http://schemas.openxmlformats.org/officeDocument/2006/relationships" id="256" r:id="Rbf9ad5df7c704fa9"/>
    <p:sldId xmlns:r="http://schemas.openxmlformats.org/officeDocument/2006/relationships" id="257" r:id="R9eac367636de45d1"/>
    <p:sldId xmlns:r="http://schemas.openxmlformats.org/officeDocument/2006/relationships" id="258" r:id="Re6c6e8f545da4886"/>
    <p:sldId xmlns:r="http://schemas.openxmlformats.org/officeDocument/2006/relationships" id="259" r:id="R0d0aa102bd394dcc"/>
    <p:sldId xmlns:r="http://schemas.openxmlformats.org/officeDocument/2006/relationships" id="260" r:id="R34d28105471b435d"/>
    <p:sldId xmlns:r="http://schemas.openxmlformats.org/officeDocument/2006/relationships" id="261" r:id="Rdda96033ba604b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e6e90cae074ae5" /><Relationship Type="http://schemas.openxmlformats.org/officeDocument/2006/relationships/slide" Target="/ppt/slides/slide1.xml" Id="Rbf9ad5df7c704fa9" /><Relationship Type="http://schemas.openxmlformats.org/officeDocument/2006/relationships/slide" Target="/ppt/slides/slide2.xml" Id="R9eac367636de45d1" /><Relationship Type="http://schemas.openxmlformats.org/officeDocument/2006/relationships/slide" Target="/ppt/slides/slide3.xml" Id="Re6c6e8f545da4886" /><Relationship Type="http://schemas.openxmlformats.org/officeDocument/2006/relationships/slide" Target="/ppt/slides/slide4.xml" Id="R0d0aa102bd394dcc" /><Relationship Type="http://schemas.openxmlformats.org/officeDocument/2006/relationships/slide" Target="/ppt/slides/slide5.xml" Id="R34d28105471b435d" /><Relationship Type="http://schemas.openxmlformats.org/officeDocument/2006/relationships/slide" Target="/ppt/slides/slide6.xml" Id="Rdda96033ba604b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963939e1af4d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8a2cd1f424a53" /><Relationship Type="http://schemas.openxmlformats.org/officeDocument/2006/relationships/theme" Target="/ppt/slideMasters/theme/theme1.xml" Id="R72a03284613a44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e8a2cd1f424a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c73b54b5e46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fba543af046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31ec28e3a43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ccf331ab142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ba006d8f446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299a1a63841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GOLTEN RØR OG MEKANISK VERKSTED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GOLTEN RØR OG MEKANISK VERKSTED ble etablert [år] og holder til i Glesvær.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5 047 730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319 719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295 215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−397 056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1 192 919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Goltavegen 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5381 Glesvær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31 78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ngolten@goltenror.no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970 384 049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