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42292e4c1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1272e8f994927"/>
  </p:sldMasterIdLst>
  <p:sldIdLst>
    <p:sldId xmlns:r="http://schemas.openxmlformats.org/officeDocument/2006/relationships" id="256" r:id="R1f9130442f2b4bc4"/>
    <p:sldId xmlns:r="http://schemas.openxmlformats.org/officeDocument/2006/relationships" id="257" r:id="R746f7a90b70b449d"/>
    <p:sldId xmlns:r="http://schemas.openxmlformats.org/officeDocument/2006/relationships" id="258" r:id="R9dcc09a4cd054fcf"/>
    <p:sldId xmlns:r="http://schemas.openxmlformats.org/officeDocument/2006/relationships" id="259" r:id="R93cbf2746aea4b3c"/>
    <p:sldId xmlns:r="http://schemas.openxmlformats.org/officeDocument/2006/relationships" id="260" r:id="R75db812c17e9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1272e8f994927" /><Relationship Type="http://schemas.openxmlformats.org/officeDocument/2006/relationships/slide" Target="/ppt/slides/slide1.xml" Id="R1f9130442f2b4bc4" /><Relationship Type="http://schemas.openxmlformats.org/officeDocument/2006/relationships/slide" Target="/ppt/slides/slide2.xml" Id="R746f7a90b70b449d" /><Relationship Type="http://schemas.openxmlformats.org/officeDocument/2006/relationships/slide" Target="/ppt/slides/slide3.xml" Id="R9dcc09a4cd054fcf" /><Relationship Type="http://schemas.openxmlformats.org/officeDocument/2006/relationships/slide" Target="/ppt/slides/slide4.xml" Id="R93cbf2746aea4b3c" /><Relationship Type="http://schemas.openxmlformats.org/officeDocument/2006/relationships/slide" Target="/ppt/slides/slide5.xml" Id="R75db812c17e9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cd72b5494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41fe2afb84f24" /><Relationship Type="http://schemas.openxmlformats.org/officeDocument/2006/relationships/theme" Target="/ppt/slideMasters/theme/theme1.xml" Id="Rbf16d3b042ba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41fe2afb8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7ec98909c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6b24b5d97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1fe080289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d38d6daad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905cf9cc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