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dd0e143c604a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4c6605b9be4514"/>
  </p:sldMasterIdLst>
  <p:sldIdLst>
    <p:sldId xmlns:r="http://schemas.openxmlformats.org/officeDocument/2006/relationships" id="256" r:id="Rc5d70c66fa17452a"/>
    <p:sldId xmlns:r="http://schemas.openxmlformats.org/officeDocument/2006/relationships" id="257" r:id="R6cb0ab25fa274bef"/>
    <p:sldId xmlns:r="http://schemas.openxmlformats.org/officeDocument/2006/relationships" id="258" r:id="R48e9046e35bf4f12"/>
    <p:sldId xmlns:r="http://schemas.openxmlformats.org/officeDocument/2006/relationships" id="259" r:id="R4e70b5aa53cf48f1"/>
    <p:sldId xmlns:r="http://schemas.openxmlformats.org/officeDocument/2006/relationships" id="260" r:id="R347ca293333147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4c6605b9be4514" /><Relationship Type="http://schemas.openxmlformats.org/officeDocument/2006/relationships/slide" Target="/ppt/slides/slide1.xml" Id="Rc5d70c66fa17452a" /><Relationship Type="http://schemas.openxmlformats.org/officeDocument/2006/relationships/slide" Target="/ppt/slides/slide2.xml" Id="R6cb0ab25fa274bef" /><Relationship Type="http://schemas.openxmlformats.org/officeDocument/2006/relationships/slide" Target="/ppt/slides/slide3.xml" Id="R48e9046e35bf4f12" /><Relationship Type="http://schemas.openxmlformats.org/officeDocument/2006/relationships/slide" Target="/ppt/slides/slide4.xml" Id="R4e70b5aa53cf48f1" /><Relationship Type="http://schemas.openxmlformats.org/officeDocument/2006/relationships/slide" Target="/ppt/slides/slide5.xml" Id="R347ca293333147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83bcaecc5744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fd63ead5a8459f" /><Relationship Type="http://schemas.openxmlformats.org/officeDocument/2006/relationships/theme" Target="/ppt/slideMasters/theme/theme1.xml" Id="Rf22effd5365246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fd63ead5a845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3c05cf078f46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fa4d34ce7b4a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a3c84e081b4b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78499ccae944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ec9213fcbd48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PER KRISTIAN LÅCHE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KRISTIAN LÅCHE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KRISTIAN LÅCHE ble etablert [år] og holder til i Ørje.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KRISTIAN LÅCHE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KRISTIAN LÅCHE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KRISTIAN LÅCHE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Vikenveien 316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1870 Ørje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83 89 84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970 488 545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KRISTIAN LÅCHE</a:t>
            </a:r>
          </a:p>
        </p:txBody>
      </p:sp>
    </p:spTree>
  </p:cSld>
  <p:clrMapOvr>
    <a:masterClrMapping xmlns:a="http://schemas.openxmlformats.org/drawingml/2006/main"/>
  </p:clrMapOvr>
</p:sld>
</file>