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6bda7421904f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7377d8a1074827"/>
  </p:sldMasterIdLst>
  <p:sldIdLst>
    <p:sldId xmlns:r="http://schemas.openxmlformats.org/officeDocument/2006/relationships" id="256" r:id="Rce114085263943ec"/>
    <p:sldId xmlns:r="http://schemas.openxmlformats.org/officeDocument/2006/relationships" id="257" r:id="R22b95747e86e4c4a"/>
    <p:sldId xmlns:r="http://schemas.openxmlformats.org/officeDocument/2006/relationships" id="258" r:id="Rc65baaa246314ac8"/>
    <p:sldId xmlns:r="http://schemas.openxmlformats.org/officeDocument/2006/relationships" id="259" r:id="Rcd46726cf5944aee"/>
    <p:sldId xmlns:r="http://schemas.openxmlformats.org/officeDocument/2006/relationships" id="260" r:id="R5a01ca88f1d246e8"/>
    <p:sldId xmlns:r="http://schemas.openxmlformats.org/officeDocument/2006/relationships" id="261" r:id="Rbeafbb47832047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7377d8a1074827" /><Relationship Type="http://schemas.openxmlformats.org/officeDocument/2006/relationships/slide" Target="/ppt/slides/slide1.xml" Id="Rce114085263943ec" /><Relationship Type="http://schemas.openxmlformats.org/officeDocument/2006/relationships/slide" Target="/ppt/slides/slide2.xml" Id="R22b95747e86e4c4a" /><Relationship Type="http://schemas.openxmlformats.org/officeDocument/2006/relationships/slide" Target="/ppt/slides/slide3.xml" Id="Rc65baaa246314ac8" /><Relationship Type="http://schemas.openxmlformats.org/officeDocument/2006/relationships/slide" Target="/ppt/slides/slide4.xml" Id="Rcd46726cf5944aee" /><Relationship Type="http://schemas.openxmlformats.org/officeDocument/2006/relationships/slide" Target="/ppt/slides/slide5.xml" Id="R5a01ca88f1d246e8" /><Relationship Type="http://schemas.openxmlformats.org/officeDocument/2006/relationships/slide" Target="/ppt/slides/slide6.xml" Id="Rbeafbb47832047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6a353e9db941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e0b8fb2d54322" /><Relationship Type="http://schemas.openxmlformats.org/officeDocument/2006/relationships/theme" Target="/ppt/slideMasters/theme/theme1.xml" Id="R7becde1f79dc4a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0e0b8fb2d543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3266a5dce49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3b4a2d32d4c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8abb8653cf4a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0eadd07044e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fec2dbd3b45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4bf18020849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NAMSSKOGAN FJELLSTYRE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NAMSSKOGAN FJELLSTYRE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NAMSSKOGAN FJELLSTYRE ble etablert [år] og holder til i Namsskogan.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NAMSSKOGAN FJELLSTYRE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NAMSSKOGAN FJELLSTYRE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NAMSSKOGAN FJELLSTYRE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3 764 078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102 457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385 314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7 603 908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8 336 205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NAMSSKOGAN FJELLSTYRE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7890 Namsskogan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33 34 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namsskogan@fjellstyrene.no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www.fjellstyrene.no/namsskogan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970 542 272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NAMSSKOGAN FJELLSTYRE</a:t>
            </a:r>
          </a:p>
        </p:txBody>
      </p:sp>
    </p:spTree>
  </p:cSld>
  <p:clrMapOvr>
    <a:masterClrMapping xmlns:a="http://schemas.openxmlformats.org/drawingml/2006/main"/>
  </p:clrMapOvr>
</p:sld>
</file>