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aab851d3846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e37a10ab3e457c"/>
  </p:sldMasterIdLst>
  <p:sldIdLst>
    <p:sldId xmlns:r="http://schemas.openxmlformats.org/officeDocument/2006/relationships" id="256" r:id="Re1cc51f9e0fc4e35"/>
    <p:sldId xmlns:r="http://schemas.openxmlformats.org/officeDocument/2006/relationships" id="257" r:id="R983f9109399044e9"/>
    <p:sldId xmlns:r="http://schemas.openxmlformats.org/officeDocument/2006/relationships" id="258" r:id="R49b94a71206d4a30"/>
    <p:sldId xmlns:r="http://schemas.openxmlformats.org/officeDocument/2006/relationships" id="259" r:id="Rb354ca46909e4fcb"/>
    <p:sldId xmlns:r="http://schemas.openxmlformats.org/officeDocument/2006/relationships" id="260" r:id="R3fb6e57555fc475b"/>
    <p:sldId xmlns:r="http://schemas.openxmlformats.org/officeDocument/2006/relationships" id="261" r:id="Re33899e9227248a2"/>
    <p:sldId xmlns:r="http://schemas.openxmlformats.org/officeDocument/2006/relationships" id="262" r:id="R787fc232e36e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37a10ab3e457c" /><Relationship Type="http://schemas.openxmlformats.org/officeDocument/2006/relationships/slide" Target="/ppt/slides/slide1.xml" Id="Re1cc51f9e0fc4e35" /><Relationship Type="http://schemas.openxmlformats.org/officeDocument/2006/relationships/slide" Target="/ppt/slides/slide2.xml" Id="R983f9109399044e9" /><Relationship Type="http://schemas.openxmlformats.org/officeDocument/2006/relationships/slide" Target="/ppt/slides/slide3.xml" Id="R49b94a71206d4a30" /><Relationship Type="http://schemas.openxmlformats.org/officeDocument/2006/relationships/slide" Target="/ppt/slides/slide4.xml" Id="Rb354ca46909e4fcb" /><Relationship Type="http://schemas.openxmlformats.org/officeDocument/2006/relationships/slide" Target="/ppt/slides/slide5.xml" Id="R3fb6e57555fc475b" /><Relationship Type="http://schemas.openxmlformats.org/officeDocument/2006/relationships/slide" Target="/ppt/slides/slide6.xml" Id="Re33899e9227248a2" /><Relationship Type="http://schemas.openxmlformats.org/officeDocument/2006/relationships/slide" Target="/ppt/slides/slide7.xml" Id="R787fc232e36e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7f0e0e9fa41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8f4fbdba143fc" /><Relationship Type="http://schemas.openxmlformats.org/officeDocument/2006/relationships/theme" Target="/ppt/slideMasters/theme/theme1.xml" Id="Rf69dc04f441c4d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b8f4fbdba143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9f77502184c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14f25284f4d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754c77bf3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b854dd19b48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b94c73f2849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10df60d3841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0ab29710c4e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ENTREPRETOR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64 569 870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−3 605 161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−2 469 838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7 771 463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17 476 264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 NORSK HOLDING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NILSSKOG HOLDING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JAN ØYSTEIN  –  20,6 %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ETOR HOLDING AS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BOTNEN ERIK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ENTREPRETOR EIENDOM AS  –  6,9 %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Lensegata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8656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11 12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post@entrepretor.no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970 892 370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ENTREPRETOR AS</a:t>
            </a:r>
          </a:p>
        </p:txBody>
      </p:sp>
    </p:spTree>
  </p:cSld>
  <p:clrMapOvr>
    <a:masterClrMapping xmlns:a="http://schemas.openxmlformats.org/drawingml/2006/main"/>
  </p:clrMapOvr>
</p:sld>
</file>