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f411c7ba2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c72027adb2409c"/>
  </p:sldMasterIdLst>
  <p:sldIdLst>
    <p:sldId xmlns:r="http://schemas.openxmlformats.org/officeDocument/2006/relationships" id="256" r:id="R81aaa9c4673748e2"/>
    <p:sldId xmlns:r="http://schemas.openxmlformats.org/officeDocument/2006/relationships" id="257" r:id="R378f6a98044b41ba"/>
    <p:sldId xmlns:r="http://schemas.openxmlformats.org/officeDocument/2006/relationships" id="258" r:id="R6c93cad9fd244f1d"/>
    <p:sldId xmlns:r="http://schemas.openxmlformats.org/officeDocument/2006/relationships" id="259" r:id="R189b6920b2a14517"/>
    <p:sldId xmlns:r="http://schemas.openxmlformats.org/officeDocument/2006/relationships" id="260" r:id="R0a12da55be734f0d"/>
    <p:sldId xmlns:r="http://schemas.openxmlformats.org/officeDocument/2006/relationships" id="261" r:id="Ra98ead1deb6c4766"/>
    <p:sldId xmlns:r="http://schemas.openxmlformats.org/officeDocument/2006/relationships" id="262" r:id="R3da0bae3b671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72027adb2409c" /><Relationship Type="http://schemas.openxmlformats.org/officeDocument/2006/relationships/slide" Target="/ppt/slides/slide1.xml" Id="R81aaa9c4673748e2" /><Relationship Type="http://schemas.openxmlformats.org/officeDocument/2006/relationships/slide" Target="/ppt/slides/slide2.xml" Id="R378f6a98044b41ba" /><Relationship Type="http://schemas.openxmlformats.org/officeDocument/2006/relationships/slide" Target="/ppt/slides/slide3.xml" Id="R6c93cad9fd244f1d" /><Relationship Type="http://schemas.openxmlformats.org/officeDocument/2006/relationships/slide" Target="/ppt/slides/slide4.xml" Id="R189b6920b2a14517" /><Relationship Type="http://schemas.openxmlformats.org/officeDocument/2006/relationships/slide" Target="/ppt/slides/slide5.xml" Id="R0a12da55be734f0d" /><Relationship Type="http://schemas.openxmlformats.org/officeDocument/2006/relationships/slide" Target="/ppt/slides/slide6.xml" Id="Ra98ead1deb6c4766" /><Relationship Type="http://schemas.openxmlformats.org/officeDocument/2006/relationships/slide" Target="/ppt/slides/slide7.xml" Id="R3da0bae3b671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366d7e37b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09aeb38bf4f4c" /><Relationship Type="http://schemas.openxmlformats.org/officeDocument/2006/relationships/theme" Target="/ppt/slideMasters/theme/theme1.xml" Id="R45cafd547fba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09aeb38bf4f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a36b23de1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4c75b1d164b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6d5c60260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bdf89f5a7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2f99b1a7142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9e8ab2b494b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460cdb53d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LERVIK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REVISJON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833 281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2 008 321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BOOKMAN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Glommen Brygge, Kråkerøyveien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61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970 902 279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LERVIK REVISJON AS</a:t>
            </a:r>
          </a:p>
        </p:txBody>
      </p:sp>
    </p:spTree>
  </p:cSld>
  <p:clrMapOvr>
    <a:masterClrMapping xmlns:a="http://schemas.openxmlformats.org/drawingml/2006/main"/>
  </p:clrMapOvr>
</p:sld>
</file>