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fc675b2d941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d9600fd614256"/>
  </p:sldMasterIdLst>
  <p:sldIdLst>
    <p:sldId xmlns:r="http://schemas.openxmlformats.org/officeDocument/2006/relationships" id="256" r:id="R7225ed9a42b847b0"/>
    <p:sldId xmlns:r="http://schemas.openxmlformats.org/officeDocument/2006/relationships" id="257" r:id="R4c0105e37efe4c71"/>
    <p:sldId xmlns:r="http://schemas.openxmlformats.org/officeDocument/2006/relationships" id="258" r:id="R78beb0f159c048e5"/>
    <p:sldId xmlns:r="http://schemas.openxmlformats.org/officeDocument/2006/relationships" id="259" r:id="Rad3a89ff10a44d87"/>
    <p:sldId xmlns:r="http://schemas.openxmlformats.org/officeDocument/2006/relationships" id="260" r:id="R307cfbcee942486e"/>
    <p:sldId xmlns:r="http://schemas.openxmlformats.org/officeDocument/2006/relationships" id="261" r:id="Rc0801f78740845af"/>
    <p:sldId xmlns:r="http://schemas.openxmlformats.org/officeDocument/2006/relationships" id="262" r:id="R8ede629fbad946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d9600fd614256" /><Relationship Type="http://schemas.openxmlformats.org/officeDocument/2006/relationships/slide" Target="/ppt/slides/slide1.xml" Id="R7225ed9a42b847b0" /><Relationship Type="http://schemas.openxmlformats.org/officeDocument/2006/relationships/slide" Target="/ppt/slides/slide2.xml" Id="R4c0105e37efe4c71" /><Relationship Type="http://schemas.openxmlformats.org/officeDocument/2006/relationships/slide" Target="/ppt/slides/slide3.xml" Id="R78beb0f159c048e5" /><Relationship Type="http://schemas.openxmlformats.org/officeDocument/2006/relationships/slide" Target="/ppt/slides/slide4.xml" Id="Rad3a89ff10a44d87" /><Relationship Type="http://schemas.openxmlformats.org/officeDocument/2006/relationships/slide" Target="/ppt/slides/slide5.xml" Id="R307cfbcee942486e" /><Relationship Type="http://schemas.openxmlformats.org/officeDocument/2006/relationships/slide" Target="/ppt/slides/slide6.xml" Id="Rc0801f78740845af" /><Relationship Type="http://schemas.openxmlformats.org/officeDocument/2006/relationships/slide" Target="/ppt/slides/slide7.xml" Id="R8ede629fbad946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128322ee34d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8ccf8e91e4db8" /><Relationship Type="http://schemas.openxmlformats.org/officeDocument/2006/relationships/theme" Target="/ppt/slideMasters/theme/theme1.xml" Id="R6219fc74c89549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8ccf8e91e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4148a9f6a4a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8b9c1745b4d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225c99abf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22c6f6094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4680f6ae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397f572974f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5b87453a042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