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655e39de14c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91df60e4745a4"/>
  </p:sldMasterIdLst>
  <p:sldIdLst>
    <p:sldId xmlns:r="http://schemas.openxmlformats.org/officeDocument/2006/relationships" id="256" r:id="R0bbac904b2a9480d"/>
    <p:sldId xmlns:r="http://schemas.openxmlformats.org/officeDocument/2006/relationships" id="257" r:id="Rec06075a8f8a4b7f"/>
    <p:sldId xmlns:r="http://schemas.openxmlformats.org/officeDocument/2006/relationships" id="258" r:id="R074ae5f5e0134575"/>
    <p:sldId xmlns:r="http://schemas.openxmlformats.org/officeDocument/2006/relationships" id="259" r:id="R54e43685b1634598"/>
    <p:sldId xmlns:r="http://schemas.openxmlformats.org/officeDocument/2006/relationships" id="260" r:id="R321a5e191bbd4fce"/>
    <p:sldId xmlns:r="http://schemas.openxmlformats.org/officeDocument/2006/relationships" id="261" r:id="Rea124cec74204038"/>
    <p:sldId xmlns:r="http://schemas.openxmlformats.org/officeDocument/2006/relationships" id="262" r:id="R2edc181f0778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91df60e4745a4" /><Relationship Type="http://schemas.openxmlformats.org/officeDocument/2006/relationships/slide" Target="/ppt/slides/slide1.xml" Id="R0bbac904b2a9480d" /><Relationship Type="http://schemas.openxmlformats.org/officeDocument/2006/relationships/slide" Target="/ppt/slides/slide2.xml" Id="Rec06075a8f8a4b7f" /><Relationship Type="http://schemas.openxmlformats.org/officeDocument/2006/relationships/slide" Target="/ppt/slides/slide3.xml" Id="R074ae5f5e0134575" /><Relationship Type="http://schemas.openxmlformats.org/officeDocument/2006/relationships/slide" Target="/ppt/slides/slide4.xml" Id="R54e43685b1634598" /><Relationship Type="http://schemas.openxmlformats.org/officeDocument/2006/relationships/slide" Target="/ppt/slides/slide5.xml" Id="R321a5e191bbd4fce" /><Relationship Type="http://schemas.openxmlformats.org/officeDocument/2006/relationships/slide" Target="/ppt/slides/slide6.xml" Id="Rea124cec74204038" /><Relationship Type="http://schemas.openxmlformats.org/officeDocument/2006/relationships/slide" Target="/ppt/slides/slide7.xml" Id="R2edc181f0778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8ff6ca21440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5deb3f964904" /><Relationship Type="http://schemas.openxmlformats.org/officeDocument/2006/relationships/theme" Target="/ppt/slideMasters/theme/theme1.xml" Id="R61e4cf7f68e1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e5deb3f96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8c7e71930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f3ea1701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90ffad4074b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9e54142246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ad8d4f89a45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7808a8dd43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d0db5ca56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