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7a4ead6931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2028f7e424378"/>
  </p:sldMasterIdLst>
  <p:sldIdLst>
    <p:sldId xmlns:r="http://schemas.openxmlformats.org/officeDocument/2006/relationships" id="256" r:id="R933ab213442d4d77"/>
    <p:sldId xmlns:r="http://schemas.openxmlformats.org/officeDocument/2006/relationships" id="257" r:id="R9659015c9a2d4e76"/>
    <p:sldId xmlns:r="http://schemas.openxmlformats.org/officeDocument/2006/relationships" id="258" r:id="Rbc765fa3819542a2"/>
    <p:sldId xmlns:r="http://schemas.openxmlformats.org/officeDocument/2006/relationships" id="259" r:id="R4b73d3fb048d4bc9"/>
    <p:sldId xmlns:r="http://schemas.openxmlformats.org/officeDocument/2006/relationships" id="260" r:id="R917b184d6e9849af"/>
    <p:sldId xmlns:r="http://schemas.openxmlformats.org/officeDocument/2006/relationships" id="261" r:id="R0c5533c13f274f26"/>
    <p:sldId xmlns:r="http://schemas.openxmlformats.org/officeDocument/2006/relationships" id="262" r:id="Rb4264bfe695745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2028f7e424378" /><Relationship Type="http://schemas.openxmlformats.org/officeDocument/2006/relationships/slide" Target="/ppt/slides/slide1.xml" Id="R933ab213442d4d77" /><Relationship Type="http://schemas.openxmlformats.org/officeDocument/2006/relationships/slide" Target="/ppt/slides/slide2.xml" Id="R9659015c9a2d4e76" /><Relationship Type="http://schemas.openxmlformats.org/officeDocument/2006/relationships/slide" Target="/ppt/slides/slide3.xml" Id="Rbc765fa3819542a2" /><Relationship Type="http://schemas.openxmlformats.org/officeDocument/2006/relationships/slide" Target="/ppt/slides/slide4.xml" Id="R4b73d3fb048d4bc9" /><Relationship Type="http://schemas.openxmlformats.org/officeDocument/2006/relationships/slide" Target="/ppt/slides/slide5.xml" Id="R917b184d6e9849af" /><Relationship Type="http://schemas.openxmlformats.org/officeDocument/2006/relationships/slide" Target="/ppt/slides/slide6.xml" Id="R0c5533c13f274f26" /><Relationship Type="http://schemas.openxmlformats.org/officeDocument/2006/relationships/slide" Target="/ppt/slides/slide7.xml" Id="Rb4264bfe695745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1ddb1f4c749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7266dd7b54522" /><Relationship Type="http://schemas.openxmlformats.org/officeDocument/2006/relationships/theme" Target="/ppt/slideMasters/theme/theme1.xml" Id="R350d7874e24b40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c7266dd7b545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bae5eab754d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07faa8af1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8fd50908a45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caf87692f41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bac09efdd46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a1a2c501b4b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fc6e2ac7748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