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ddd1d0d7774b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92af69aeaf49e2"/>
  </p:sldMasterIdLst>
  <p:sldIdLst>
    <p:sldId xmlns:r="http://schemas.openxmlformats.org/officeDocument/2006/relationships" id="256" r:id="R895db8ea935842d5"/>
    <p:sldId xmlns:r="http://schemas.openxmlformats.org/officeDocument/2006/relationships" id="257" r:id="R17048a69f200429e"/>
    <p:sldId xmlns:r="http://schemas.openxmlformats.org/officeDocument/2006/relationships" id="258" r:id="R2eb41a3657324e6c"/>
    <p:sldId xmlns:r="http://schemas.openxmlformats.org/officeDocument/2006/relationships" id="259" r:id="Rc99777b94acf44c5"/>
    <p:sldId xmlns:r="http://schemas.openxmlformats.org/officeDocument/2006/relationships" id="260" r:id="Rd24c9f69823e4a11"/>
    <p:sldId xmlns:r="http://schemas.openxmlformats.org/officeDocument/2006/relationships" id="261" r:id="Rb70e9d8ab58c4877"/>
    <p:sldId xmlns:r="http://schemas.openxmlformats.org/officeDocument/2006/relationships" id="262" r:id="Re689d073bfdf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2af69aeaf49e2" /><Relationship Type="http://schemas.openxmlformats.org/officeDocument/2006/relationships/slide" Target="/ppt/slides/slide1.xml" Id="R895db8ea935842d5" /><Relationship Type="http://schemas.openxmlformats.org/officeDocument/2006/relationships/slide" Target="/ppt/slides/slide2.xml" Id="R17048a69f200429e" /><Relationship Type="http://schemas.openxmlformats.org/officeDocument/2006/relationships/slide" Target="/ppt/slides/slide3.xml" Id="R2eb41a3657324e6c" /><Relationship Type="http://schemas.openxmlformats.org/officeDocument/2006/relationships/slide" Target="/ppt/slides/slide4.xml" Id="Rc99777b94acf44c5" /><Relationship Type="http://schemas.openxmlformats.org/officeDocument/2006/relationships/slide" Target="/ppt/slides/slide5.xml" Id="Rd24c9f69823e4a11" /><Relationship Type="http://schemas.openxmlformats.org/officeDocument/2006/relationships/slide" Target="/ppt/slides/slide6.xml" Id="Rb70e9d8ab58c4877" /><Relationship Type="http://schemas.openxmlformats.org/officeDocument/2006/relationships/slide" Target="/ppt/slides/slide7.xml" Id="Re689d073bfdf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5e996e2e1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4609533654fb6" /><Relationship Type="http://schemas.openxmlformats.org/officeDocument/2006/relationships/theme" Target="/ppt/slideMasters/theme/theme1.xml" Id="Rfe9daecab122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4609533654f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a7c456303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32c87dec644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47bb1c8724a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5731aa3bb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9e992569741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35f93315d4e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66a17d3eb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REKLAMESERVICE VESTFOLD-TELEMARK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REKLAMESERVICE VESTFOLD-TELEMARK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23 101 979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4 933 137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INVEST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PYK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ANDERS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LEVI ANGELSEN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KAPSTAD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GUSTAVSEN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970 989 439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