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363009761d47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8d6a1cca504897"/>
  </p:sldMasterIdLst>
  <p:sldIdLst>
    <p:sldId xmlns:r="http://schemas.openxmlformats.org/officeDocument/2006/relationships" id="256" r:id="Re2efeb50301c4f0e"/>
    <p:sldId xmlns:r="http://schemas.openxmlformats.org/officeDocument/2006/relationships" id="257" r:id="R24ab6b3147b14f51"/>
    <p:sldId xmlns:r="http://schemas.openxmlformats.org/officeDocument/2006/relationships" id="258" r:id="Ra121d749d3994497"/>
    <p:sldId xmlns:r="http://schemas.openxmlformats.org/officeDocument/2006/relationships" id="259" r:id="R93c4d9c5fd244700"/>
    <p:sldId xmlns:r="http://schemas.openxmlformats.org/officeDocument/2006/relationships" id="260" r:id="Rff5bdc85257d48e1"/>
    <p:sldId xmlns:r="http://schemas.openxmlformats.org/officeDocument/2006/relationships" id="261" r:id="Re20cafe967a64a75"/>
    <p:sldId xmlns:r="http://schemas.openxmlformats.org/officeDocument/2006/relationships" id="262" r:id="R80ef1d840c9f45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8d6a1cca504897" /><Relationship Type="http://schemas.openxmlformats.org/officeDocument/2006/relationships/slide" Target="/ppt/slides/slide1.xml" Id="Re2efeb50301c4f0e" /><Relationship Type="http://schemas.openxmlformats.org/officeDocument/2006/relationships/slide" Target="/ppt/slides/slide2.xml" Id="R24ab6b3147b14f51" /><Relationship Type="http://schemas.openxmlformats.org/officeDocument/2006/relationships/slide" Target="/ppt/slides/slide3.xml" Id="Ra121d749d3994497" /><Relationship Type="http://schemas.openxmlformats.org/officeDocument/2006/relationships/slide" Target="/ppt/slides/slide4.xml" Id="R93c4d9c5fd244700" /><Relationship Type="http://schemas.openxmlformats.org/officeDocument/2006/relationships/slide" Target="/ppt/slides/slide5.xml" Id="Rff5bdc85257d48e1" /><Relationship Type="http://schemas.openxmlformats.org/officeDocument/2006/relationships/slide" Target="/ppt/slides/slide6.xml" Id="Re20cafe967a64a75" /><Relationship Type="http://schemas.openxmlformats.org/officeDocument/2006/relationships/slide" Target="/ppt/slides/slide7.xml" Id="R80ef1d840c9f45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7a05cef87b42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ce816c55542a4" /><Relationship Type="http://schemas.openxmlformats.org/officeDocument/2006/relationships/theme" Target="/ppt/slideMasters/theme/theme1.xml" Id="Rb41127a39a0c41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8ce816c55542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d95a184be4e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be8f9622941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0cff91b9949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e3ccb5d334c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6763138f2f44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c556d06f9940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f6b1939974f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REKLAMESERVICE VESTFOLD-TELEMARK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REKLAMESERVICE VESTFOLD-TELEMARK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REKLAMESERVICE VESTFOLD-TELEMARK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REKLAMESERVICE VESTFOLD-TELEMARK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REKLAMESERVICE VESTFOLD-TELEMARK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REKLAMESERVICE VESTFOLD-TELEMARK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23 101 979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271 258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118 906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451 846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4 933 137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REKLAMESERVICE VESTFOLD-TELEMARK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KEY INVEST AS  –  20,5 %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PYK HOLDING AS  –  18,0 %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SANKT ANDERS AS  –  18,0 %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LEVI ANGELSEN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YNGVE KAPSTAD  –  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GUSTAVSEN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REKLAMESERVICE VESTFOLD-TELEMARK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Ringveien 206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3223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48 24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970 989 439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REKLAMESERVICE VESTFOLD-TELEMARK AS</a:t>
            </a:r>
          </a:p>
        </p:txBody>
      </p:sp>
    </p:spTree>
  </p:cSld>
  <p:clrMapOvr>
    <a:masterClrMapping xmlns:a="http://schemas.openxmlformats.org/drawingml/2006/main"/>
  </p:clrMapOvr>
</p:sld>
</file>