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361e54b0d4d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916049a5ee4435"/>
  </p:sldMasterIdLst>
  <p:sldIdLst>
    <p:sldId xmlns:r="http://schemas.openxmlformats.org/officeDocument/2006/relationships" id="256" r:id="R5e99c84a2af843b3"/>
    <p:sldId xmlns:r="http://schemas.openxmlformats.org/officeDocument/2006/relationships" id="257" r:id="R2eee60c10b304711"/>
    <p:sldId xmlns:r="http://schemas.openxmlformats.org/officeDocument/2006/relationships" id="258" r:id="Rda604f4d45184759"/>
    <p:sldId xmlns:r="http://schemas.openxmlformats.org/officeDocument/2006/relationships" id="259" r:id="R2c58c0bef72748f9"/>
    <p:sldId xmlns:r="http://schemas.openxmlformats.org/officeDocument/2006/relationships" id="260" r:id="R5177910d5103455e"/>
    <p:sldId xmlns:r="http://schemas.openxmlformats.org/officeDocument/2006/relationships" id="261" r:id="R2ee3ed4e9fa34cab"/>
    <p:sldId xmlns:r="http://schemas.openxmlformats.org/officeDocument/2006/relationships" id="262" r:id="R9ea92bc0b3e5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16049a5ee4435" /><Relationship Type="http://schemas.openxmlformats.org/officeDocument/2006/relationships/slide" Target="/ppt/slides/slide1.xml" Id="R5e99c84a2af843b3" /><Relationship Type="http://schemas.openxmlformats.org/officeDocument/2006/relationships/slide" Target="/ppt/slides/slide2.xml" Id="R2eee60c10b304711" /><Relationship Type="http://schemas.openxmlformats.org/officeDocument/2006/relationships/slide" Target="/ppt/slides/slide3.xml" Id="Rda604f4d45184759" /><Relationship Type="http://schemas.openxmlformats.org/officeDocument/2006/relationships/slide" Target="/ppt/slides/slide4.xml" Id="R2c58c0bef72748f9" /><Relationship Type="http://schemas.openxmlformats.org/officeDocument/2006/relationships/slide" Target="/ppt/slides/slide5.xml" Id="R5177910d5103455e" /><Relationship Type="http://schemas.openxmlformats.org/officeDocument/2006/relationships/slide" Target="/ppt/slides/slide6.xml" Id="R2ee3ed4e9fa34cab" /><Relationship Type="http://schemas.openxmlformats.org/officeDocument/2006/relationships/slide" Target="/ppt/slides/slide7.xml" Id="R9ea92bc0b3e5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a5e587de5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aa3d0b59b460c" /><Relationship Type="http://schemas.openxmlformats.org/officeDocument/2006/relationships/theme" Target="/ppt/slideMasters/theme/theme1.xml" Id="Rb00e6e6b6377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6aa3d0b59b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0e2faee1e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dda1808e247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8f9d7cca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1eb305055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9584ca3df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85092bf94a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eb4bf4fdd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