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36601d2ae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b4e783eac4740"/>
  </p:sldMasterIdLst>
  <p:sldIdLst>
    <p:sldId xmlns:r="http://schemas.openxmlformats.org/officeDocument/2006/relationships" id="256" r:id="R3d24d5caf1e14596"/>
    <p:sldId xmlns:r="http://schemas.openxmlformats.org/officeDocument/2006/relationships" id="257" r:id="Rdef7365186254998"/>
    <p:sldId xmlns:r="http://schemas.openxmlformats.org/officeDocument/2006/relationships" id="258" r:id="R78e2062de5ed414b"/>
    <p:sldId xmlns:r="http://schemas.openxmlformats.org/officeDocument/2006/relationships" id="259" r:id="R4479a38ec81047cd"/>
    <p:sldId xmlns:r="http://schemas.openxmlformats.org/officeDocument/2006/relationships" id="260" r:id="Rc1405b41d3434866"/>
    <p:sldId xmlns:r="http://schemas.openxmlformats.org/officeDocument/2006/relationships" id="261" r:id="R61aa37682e4b4ddd"/>
    <p:sldId xmlns:r="http://schemas.openxmlformats.org/officeDocument/2006/relationships" id="262" r:id="Rf156258a46b6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b4e783eac4740" /><Relationship Type="http://schemas.openxmlformats.org/officeDocument/2006/relationships/slide" Target="/ppt/slides/slide1.xml" Id="R3d24d5caf1e14596" /><Relationship Type="http://schemas.openxmlformats.org/officeDocument/2006/relationships/slide" Target="/ppt/slides/slide2.xml" Id="Rdef7365186254998" /><Relationship Type="http://schemas.openxmlformats.org/officeDocument/2006/relationships/slide" Target="/ppt/slides/slide3.xml" Id="R78e2062de5ed414b" /><Relationship Type="http://schemas.openxmlformats.org/officeDocument/2006/relationships/slide" Target="/ppt/slides/slide4.xml" Id="R4479a38ec81047cd" /><Relationship Type="http://schemas.openxmlformats.org/officeDocument/2006/relationships/slide" Target="/ppt/slides/slide5.xml" Id="Rc1405b41d3434866" /><Relationship Type="http://schemas.openxmlformats.org/officeDocument/2006/relationships/slide" Target="/ppt/slides/slide6.xml" Id="R61aa37682e4b4ddd" /><Relationship Type="http://schemas.openxmlformats.org/officeDocument/2006/relationships/slide" Target="/ppt/slides/slide7.xml" Id="Rf156258a46b6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4a9740359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1e33b348b4e21" /><Relationship Type="http://schemas.openxmlformats.org/officeDocument/2006/relationships/theme" Target="/ppt/slideMasters/theme/theme1.xml" Id="R811521a2ead248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1e33b348b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476b82784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6909936b9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2829a4c32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961ed2389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9c606e841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e8bf44d694c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7962f892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416 657 564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83 515 271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187 161 447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