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ab5884f4064a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113ec055284ec4"/>
  </p:sldMasterIdLst>
  <p:sldIdLst>
    <p:sldId xmlns:r="http://schemas.openxmlformats.org/officeDocument/2006/relationships" id="256" r:id="R132a1fcbc14842f4"/>
    <p:sldId xmlns:r="http://schemas.openxmlformats.org/officeDocument/2006/relationships" id="257" r:id="R8c6f4ca62af748c8"/>
    <p:sldId xmlns:r="http://schemas.openxmlformats.org/officeDocument/2006/relationships" id="258" r:id="R42dc1f0701d24036"/>
    <p:sldId xmlns:r="http://schemas.openxmlformats.org/officeDocument/2006/relationships" id="259" r:id="R744b1ad3976444cf"/>
    <p:sldId xmlns:r="http://schemas.openxmlformats.org/officeDocument/2006/relationships" id="260" r:id="R737ac7090e8542ce"/>
    <p:sldId xmlns:r="http://schemas.openxmlformats.org/officeDocument/2006/relationships" id="261" r:id="R425d8be2b0864bdc"/>
    <p:sldId xmlns:r="http://schemas.openxmlformats.org/officeDocument/2006/relationships" id="262" r:id="R26e2c224c61547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13ec055284ec4" /><Relationship Type="http://schemas.openxmlformats.org/officeDocument/2006/relationships/slide" Target="/ppt/slides/slide1.xml" Id="R132a1fcbc14842f4" /><Relationship Type="http://schemas.openxmlformats.org/officeDocument/2006/relationships/slide" Target="/ppt/slides/slide2.xml" Id="R8c6f4ca62af748c8" /><Relationship Type="http://schemas.openxmlformats.org/officeDocument/2006/relationships/slide" Target="/ppt/slides/slide3.xml" Id="R42dc1f0701d24036" /><Relationship Type="http://schemas.openxmlformats.org/officeDocument/2006/relationships/slide" Target="/ppt/slides/slide4.xml" Id="R744b1ad3976444cf" /><Relationship Type="http://schemas.openxmlformats.org/officeDocument/2006/relationships/slide" Target="/ppt/slides/slide5.xml" Id="R737ac7090e8542ce" /><Relationship Type="http://schemas.openxmlformats.org/officeDocument/2006/relationships/slide" Target="/ppt/slides/slide6.xml" Id="R425d8be2b0864bdc" /><Relationship Type="http://schemas.openxmlformats.org/officeDocument/2006/relationships/slide" Target="/ppt/slides/slide7.xml" Id="R26e2c224c61547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5c3f2162e44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39d45b1384f29" /><Relationship Type="http://schemas.openxmlformats.org/officeDocument/2006/relationships/theme" Target="/ppt/slideMasters/theme/theme1.xml" Id="R622fc338949240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639d45b1384f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87934365346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6246e3d7c43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978073e144d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776c1373e4d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ce33a0db34a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b0a9ad21144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ad8b6946e47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