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9c1d4a3cad4f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b15cc4a2e24361"/>
  </p:sldMasterIdLst>
  <p:sldIdLst>
    <p:sldId xmlns:r="http://schemas.openxmlformats.org/officeDocument/2006/relationships" id="256" r:id="R78813c7b56b24c26"/>
    <p:sldId xmlns:r="http://schemas.openxmlformats.org/officeDocument/2006/relationships" id="257" r:id="R6a0b4644761842d0"/>
    <p:sldId xmlns:r="http://schemas.openxmlformats.org/officeDocument/2006/relationships" id="258" r:id="R50b5653fa0454275"/>
    <p:sldId xmlns:r="http://schemas.openxmlformats.org/officeDocument/2006/relationships" id="259" r:id="R4db9eb460db24c56"/>
    <p:sldId xmlns:r="http://schemas.openxmlformats.org/officeDocument/2006/relationships" id="260" r:id="Rc465861a46964fa4"/>
    <p:sldId xmlns:r="http://schemas.openxmlformats.org/officeDocument/2006/relationships" id="261" r:id="R59aba72ed54043d6"/>
    <p:sldId xmlns:r="http://schemas.openxmlformats.org/officeDocument/2006/relationships" id="262" r:id="Rf941485a4abe4e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b15cc4a2e24361" /><Relationship Type="http://schemas.openxmlformats.org/officeDocument/2006/relationships/slide" Target="/ppt/slides/slide1.xml" Id="R78813c7b56b24c26" /><Relationship Type="http://schemas.openxmlformats.org/officeDocument/2006/relationships/slide" Target="/ppt/slides/slide2.xml" Id="R6a0b4644761842d0" /><Relationship Type="http://schemas.openxmlformats.org/officeDocument/2006/relationships/slide" Target="/ppt/slides/slide3.xml" Id="R50b5653fa0454275" /><Relationship Type="http://schemas.openxmlformats.org/officeDocument/2006/relationships/slide" Target="/ppt/slides/slide4.xml" Id="R4db9eb460db24c56" /><Relationship Type="http://schemas.openxmlformats.org/officeDocument/2006/relationships/slide" Target="/ppt/slides/slide5.xml" Id="Rc465861a46964fa4" /><Relationship Type="http://schemas.openxmlformats.org/officeDocument/2006/relationships/slide" Target="/ppt/slides/slide6.xml" Id="R59aba72ed54043d6" /><Relationship Type="http://schemas.openxmlformats.org/officeDocument/2006/relationships/slide" Target="/ppt/slides/slide7.xml" Id="Rf941485a4abe4e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f5985d08c042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03f92d64554ae2" /><Relationship Type="http://schemas.openxmlformats.org/officeDocument/2006/relationships/theme" Target="/ppt/slideMasters/theme/theme1.xml" Id="R79f8ad14c7604f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03f92d64554a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224fbf77b342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8ff75037454c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4dba727f3548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0573ad1c5a45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a6783544b643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708f805fc74a3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99389d2b0440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RYFYLKE BAKERI OG KONDITORI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RYFYLKE BAKERI OG KONDITORI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RYFYLKE BAKERI OG KONDITORI EIENDOM AS ble etablert [år] og holder til i Jørpeland.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RYFYLKE BAKERI OG KONDITORI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RYFYLKE BAKERI OG KONDITORI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RYFYLKE BAKERI OG KONDITORI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417 228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108 299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4 252 211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4 519 340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8 572 446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RYFYLKE BAKERI OG KONDITORI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GUNVOR FISKÅ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RYFYLKE BAKERI OG KONDITORI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Barkvedvegen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4100 Jørpeland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74 64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gunvor@ryfylkebakeri.no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971 005 521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RYFYLKE BAKERI OG KONDITORI EIENDOM AS</a:t>
            </a:r>
          </a:p>
        </p:txBody>
      </p:sp>
    </p:spTree>
  </p:cSld>
  <p:clrMapOvr>
    <a:masterClrMapping xmlns:a="http://schemas.openxmlformats.org/drawingml/2006/main"/>
  </p:clrMapOvr>
</p:sld>
</file>