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7ea9a004b45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cdabf6855b47f6"/>
  </p:sldMasterIdLst>
  <p:sldIdLst>
    <p:sldId xmlns:r="http://schemas.openxmlformats.org/officeDocument/2006/relationships" id="256" r:id="R98f60fb8aa4e49e4"/>
    <p:sldId xmlns:r="http://schemas.openxmlformats.org/officeDocument/2006/relationships" id="257" r:id="R7c213cd34aba400e"/>
    <p:sldId xmlns:r="http://schemas.openxmlformats.org/officeDocument/2006/relationships" id="258" r:id="R95f776dca742478f"/>
    <p:sldId xmlns:r="http://schemas.openxmlformats.org/officeDocument/2006/relationships" id="259" r:id="R4977f692ff9942eb"/>
    <p:sldId xmlns:r="http://schemas.openxmlformats.org/officeDocument/2006/relationships" id="260" r:id="Ra3c353365e674720"/>
    <p:sldId xmlns:r="http://schemas.openxmlformats.org/officeDocument/2006/relationships" id="261" r:id="R21aece5a608f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dabf6855b47f6" /><Relationship Type="http://schemas.openxmlformats.org/officeDocument/2006/relationships/slide" Target="/ppt/slides/slide1.xml" Id="R98f60fb8aa4e49e4" /><Relationship Type="http://schemas.openxmlformats.org/officeDocument/2006/relationships/slide" Target="/ppt/slides/slide2.xml" Id="R7c213cd34aba400e" /><Relationship Type="http://schemas.openxmlformats.org/officeDocument/2006/relationships/slide" Target="/ppt/slides/slide3.xml" Id="R95f776dca742478f" /><Relationship Type="http://schemas.openxmlformats.org/officeDocument/2006/relationships/slide" Target="/ppt/slides/slide4.xml" Id="R4977f692ff9942eb" /><Relationship Type="http://schemas.openxmlformats.org/officeDocument/2006/relationships/slide" Target="/ppt/slides/slide5.xml" Id="Ra3c353365e674720" /><Relationship Type="http://schemas.openxmlformats.org/officeDocument/2006/relationships/slide" Target="/ppt/slides/slide6.xml" Id="R21aece5a608f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ebcf86c3f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276c1b85545a1" /><Relationship Type="http://schemas.openxmlformats.org/officeDocument/2006/relationships/theme" Target="/ppt/slideMasters/theme/theme1.xml" Id="R1d1875a548ab41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276c1b855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e199075c344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6b79580bd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33706f1c24f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3735abda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6cf75367e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b698b368741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