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8a6fabf47944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992400dc9f4b76"/>
  </p:sldMasterIdLst>
  <p:sldIdLst>
    <p:sldId xmlns:r="http://schemas.openxmlformats.org/officeDocument/2006/relationships" id="256" r:id="Rc979ad4bcf254c21"/>
    <p:sldId xmlns:r="http://schemas.openxmlformats.org/officeDocument/2006/relationships" id="257" r:id="R6dea2b6764464419"/>
    <p:sldId xmlns:r="http://schemas.openxmlformats.org/officeDocument/2006/relationships" id="258" r:id="Re1f54405c31f434d"/>
    <p:sldId xmlns:r="http://schemas.openxmlformats.org/officeDocument/2006/relationships" id="259" r:id="Rd5cb9e2a7f6e4f3a"/>
    <p:sldId xmlns:r="http://schemas.openxmlformats.org/officeDocument/2006/relationships" id="260" r:id="Rf07f2328d15c4250"/>
    <p:sldId xmlns:r="http://schemas.openxmlformats.org/officeDocument/2006/relationships" id="261" r:id="R4c7f2772a1d54d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992400dc9f4b76" /><Relationship Type="http://schemas.openxmlformats.org/officeDocument/2006/relationships/slide" Target="/ppt/slides/slide1.xml" Id="Rc979ad4bcf254c21" /><Relationship Type="http://schemas.openxmlformats.org/officeDocument/2006/relationships/slide" Target="/ppt/slides/slide2.xml" Id="R6dea2b6764464419" /><Relationship Type="http://schemas.openxmlformats.org/officeDocument/2006/relationships/slide" Target="/ppt/slides/slide3.xml" Id="Re1f54405c31f434d" /><Relationship Type="http://schemas.openxmlformats.org/officeDocument/2006/relationships/slide" Target="/ppt/slides/slide4.xml" Id="Rd5cb9e2a7f6e4f3a" /><Relationship Type="http://schemas.openxmlformats.org/officeDocument/2006/relationships/slide" Target="/ppt/slides/slide5.xml" Id="Rf07f2328d15c4250" /><Relationship Type="http://schemas.openxmlformats.org/officeDocument/2006/relationships/slide" Target="/ppt/slides/slide6.xml" Id="R4c7f2772a1d54d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4bb2b0d6245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b51327da44981" /><Relationship Type="http://schemas.openxmlformats.org/officeDocument/2006/relationships/theme" Target="/ppt/slideMasters/theme/theme1.xml" Id="R12bee7b673f74e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5b51327da449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acc805eb243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a123f1cb343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60ad5b9bd4e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42e0ab0bd46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fe72f22e14c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e9835fa8944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NORMISJON REGION ROGALAND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NORMISJON REGION ROGALAND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46 829 629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9 703 634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10 948 865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54 177 587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71 312 897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Tjensvollveien 44A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27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region.rogaland@normisjon.no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971 038 071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