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f3bc76a5846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1ce72c5b5457d"/>
  </p:sldMasterIdLst>
  <p:sldIdLst>
    <p:sldId xmlns:r="http://schemas.openxmlformats.org/officeDocument/2006/relationships" id="256" r:id="Rbb317420f5584b54"/>
    <p:sldId xmlns:r="http://schemas.openxmlformats.org/officeDocument/2006/relationships" id="257" r:id="R92009a2db85e400c"/>
    <p:sldId xmlns:r="http://schemas.openxmlformats.org/officeDocument/2006/relationships" id="258" r:id="R0e2d6fa2a5054b44"/>
    <p:sldId xmlns:r="http://schemas.openxmlformats.org/officeDocument/2006/relationships" id="259" r:id="R074268d994ed470a"/>
    <p:sldId xmlns:r="http://schemas.openxmlformats.org/officeDocument/2006/relationships" id="260" r:id="R5cd1bfb8e3b1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1ce72c5b5457d" /><Relationship Type="http://schemas.openxmlformats.org/officeDocument/2006/relationships/slide" Target="/ppt/slides/slide1.xml" Id="Rbb317420f5584b54" /><Relationship Type="http://schemas.openxmlformats.org/officeDocument/2006/relationships/slide" Target="/ppt/slides/slide2.xml" Id="R92009a2db85e400c" /><Relationship Type="http://schemas.openxmlformats.org/officeDocument/2006/relationships/slide" Target="/ppt/slides/slide3.xml" Id="R0e2d6fa2a5054b44" /><Relationship Type="http://schemas.openxmlformats.org/officeDocument/2006/relationships/slide" Target="/ppt/slides/slide4.xml" Id="R074268d994ed470a" /><Relationship Type="http://schemas.openxmlformats.org/officeDocument/2006/relationships/slide" Target="/ppt/slides/slide5.xml" Id="R5cd1bfb8e3b1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2155c28da49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a8ecfc53f41f5" /><Relationship Type="http://schemas.openxmlformats.org/officeDocument/2006/relationships/theme" Target="/ppt/slideMasters/theme/theme1.xml" Id="Rea2122c29bcc46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a8ecfc53f41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4f707beaa40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be51e90f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39f0ea32143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ab89466ad43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177b87faf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ADAMSTUEN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ADAMSTUEN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ADAMSTUEN BILUTLEIE AS</a:t>
            </a:r>
          </a:p>
        </p:txBody>
      </p:sp>
    </p:spTree>
  </p:cSld>
  <p:clrMapOvr>
    <a:masterClrMapping xmlns:a="http://schemas.openxmlformats.org/drawingml/2006/main"/>
  </p:clrMapOvr>
</p:sld>
</file>