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915b406e5348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e305171b5f4bbf"/>
  </p:sldMasterIdLst>
  <p:sldIdLst>
    <p:sldId xmlns:r="http://schemas.openxmlformats.org/officeDocument/2006/relationships" id="256" r:id="Rd13e1feabb3d4771"/>
    <p:sldId xmlns:r="http://schemas.openxmlformats.org/officeDocument/2006/relationships" id="257" r:id="R94b4c986ba2746d1"/>
    <p:sldId xmlns:r="http://schemas.openxmlformats.org/officeDocument/2006/relationships" id="258" r:id="Rdee4f689425f4286"/>
    <p:sldId xmlns:r="http://schemas.openxmlformats.org/officeDocument/2006/relationships" id="259" r:id="Rf5812b2e3ab94ec6"/>
    <p:sldId xmlns:r="http://schemas.openxmlformats.org/officeDocument/2006/relationships" id="260" r:id="R48d400aabbe8464d"/>
    <p:sldId xmlns:r="http://schemas.openxmlformats.org/officeDocument/2006/relationships" id="261" r:id="Ra8ee36716ffa4e79"/>
    <p:sldId xmlns:r="http://schemas.openxmlformats.org/officeDocument/2006/relationships" id="262" r:id="R0ecb5110d6dc4d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e305171b5f4bbf" /><Relationship Type="http://schemas.openxmlformats.org/officeDocument/2006/relationships/slide" Target="/ppt/slides/slide1.xml" Id="Rd13e1feabb3d4771" /><Relationship Type="http://schemas.openxmlformats.org/officeDocument/2006/relationships/slide" Target="/ppt/slides/slide2.xml" Id="R94b4c986ba2746d1" /><Relationship Type="http://schemas.openxmlformats.org/officeDocument/2006/relationships/slide" Target="/ppt/slides/slide3.xml" Id="Rdee4f689425f4286" /><Relationship Type="http://schemas.openxmlformats.org/officeDocument/2006/relationships/slide" Target="/ppt/slides/slide4.xml" Id="Rf5812b2e3ab94ec6" /><Relationship Type="http://schemas.openxmlformats.org/officeDocument/2006/relationships/slide" Target="/ppt/slides/slide5.xml" Id="R48d400aabbe8464d" /><Relationship Type="http://schemas.openxmlformats.org/officeDocument/2006/relationships/slide" Target="/ppt/slides/slide6.xml" Id="Ra8ee36716ffa4e79" /><Relationship Type="http://schemas.openxmlformats.org/officeDocument/2006/relationships/slide" Target="/ppt/slides/slide7.xml" Id="R0ecb5110d6dc4d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0d1a98b80b4d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3f4680843141e0" /><Relationship Type="http://schemas.openxmlformats.org/officeDocument/2006/relationships/theme" Target="/ppt/slideMasters/theme/theme1.xml" Id="R0cb7f8a10fb744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3f4680843141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be86f8c9ca43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0fa01bc78646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9786feb6b641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9c111b18784a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cc80287fc542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4ffbad25f147c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6fa9960eb443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T-MAN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T-MAN EIENDOM AS ble etablert [år] og holder til i Tomter.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333 322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109 437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563 909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3 478 531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 MAN GROUP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Svikebølveien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1825 Tomter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971 067 713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