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25fa37fa2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a84de7fc3f4c74"/>
  </p:sldMasterIdLst>
  <p:sldIdLst>
    <p:sldId xmlns:r="http://schemas.openxmlformats.org/officeDocument/2006/relationships" id="256" r:id="R2b29b2a50d584968"/>
    <p:sldId xmlns:r="http://schemas.openxmlformats.org/officeDocument/2006/relationships" id="257" r:id="Rf29a361b4a0941f5"/>
    <p:sldId xmlns:r="http://schemas.openxmlformats.org/officeDocument/2006/relationships" id="258" r:id="Rbbba4dec97984413"/>
    <p:sldId xmlns:r="http://schemas.openxmlformats.org/officeDocument/2006/relationships" id="259" r:id="Raa4758e8d4194db1"/>
    <p:sldId xmlns:r="http://schemas.openxmlformats.org/officeDocument/2006/relationships" id="260" r:id="Re739e47dcd2147d9"/>
    <p:sldId xmlns:r="http://schemas.openxmlformats.org/officeDocument/2006/relationships" id="261" r:id="R92c9fbc52b6049fc"/>
    <p:sldId xmlns:r="http://schemas.openxmlformats.org/officeDocument/2006/relationships" id="262" r:id="R8b5ddf482e354b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84de7fc3f4c74" /><Relationship Type="http://schemas.openxmlformats.org/officeDocument/2006/relationships/slide" Target="/ppt/slides/slide1.xml" Id="R2b29b2a50d584968" /><Relationship Type="http://schemas.openxmlformats.org/officeDocument/2006/relationships/slide" Target="/ppt/slides/slide2.xml" Id="Rf29a361b4a0941f5" /><Relationship Type="http://schemas.openxmlformats.org/officeDocument/2006/relationships/slide" Target="/ppt/slides/slide3.xml" Id="Rbbba4dec97984413" /><Relationship Type="http://schemas.openxmlformats.org/officeDocument/2006/relationships/slide" Target="/ppt/slides/slide4.xml" Id="Raa4758e8d4194db1" /><Relationship Type="http://schemas.openxmlformats.org/officeDocument/2006/relationships/slide" Target="/ppt/slides/slide5.xml" Id="Re739e47dcd2147d9" /><Relationship Type="http://schemas.openxmlformats.org/officeDocument/2006/relationships/slide" Target="/ppt/slides/slide6.xml" Id="R92c9fbc52b6049fc" /><Relationship Type="http://schemas.openxmlformats.org/officeDocument/2006/relationships/slide" Target="/ppt/slides/slide7.xml" Id="R8b5ddf482e354b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b5e8e59fc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5d988496c451e" /><Relationship Type="http://schemas.openxmlformats.org/officeDocument/2006/relationships/theme" Target="/ppt/slideMasters/theme/theme1.xml" Id="Raf1c64075b99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5d988496c45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06d27750a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d1d0c6b12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b72de76bc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902c6893e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5dcbef4742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503a4e2b1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71985af1b4c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