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8ea198cf8e47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42fba5dd6f45de"/>
  </p:sldMasterIdLst>
  <p:sldIdLst>
    <p:sldId xmlns:r="http://schemas.openxmlformats.org/officeDocument/2006/relationships" id="256" r:id="R95d4a82590e2438c"/>
    <p:sldId xmlns:r="http://schemas.openxmlformats.org/officeDocument/2006/relationships" id="257" r:id="R37b9303a91094ec8"/>
    <p:sldId xmlns:r="http://schemas.openxmlformats.org/officeDocument/2006/relationships" id="258" r:id="Rbe91c1ea65d349e5"/>
    <p:sldId xmlns:r="http://schemas.openxmlformats.org/officeDocument/2006/relationships" id="259" r:id="R26f81a79ab23494c"/>
    <p:sldId xmlns:r="http://schemas.openxmlformats.org/officeDocument/2006/relationships" id="260" r:id="Rbea02773e3db414f"/>
    <p:sldId xmlns:r="http://schemas.openxmlformats.org/officeDocument/2006/relationships" id="261" r:id="R85c516a44641441f"/>
    <p:sldId xmlns:r="http://schemas.openxmlformats.org/officeDocument/2006/relationships" id="262" r:id="Re01ea3ccf34b41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42fba5dd6f45de" /><Relationship Type="http://schemas.openxmlformats.org/officeDocument/2006/relationships/slide" Target="/ppt/slides/slide1.xml" Id="R95d4a82590e2438c" /><Relationship Type="http://schemas.openxmlformats.org/officeDocument/2006/relationships/slide" Target="/ppt/slides/slide2.xml" Id="R37b9303a91094ec8" /><Relationship Type="http://schemas.openxmlformats.org/officeDocument/2006/relationships/slide" Target="/ppt/slides/slide3.xml" Id="Rbe91c1ea65d349e5" /><Relationship Type="http://schemas.openxmlformats.org/officeDocument/2006/relationships/slide" Target="/ppt/slides/slide4.xml" Id="R26f81a79ab23494c" /><Relationship Type="http://schemas.openxmlformats.org/officeDocument/2006/relationships/slide" Target="/ppt/slides/slide5.xml" Id="Rbea02773e3db414f" /><Relationship Type="http://schemas.openxmlformats.org/officeDocument/2006/relationships/slide" Target="/ppt/slides/slide6.xml" Id="R85c516a44641441f" /><Relationship Type="http://schemas.openxmlformats.org/officeDocument/2006/relationships/slide" Target="/ppt/slides/slide7.xml" Id="Re01ea3ccf34b41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dc0d8b00c340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c042bf9c44e25" /><Relationship Type="http://schemas.openxmlformats.org/officeDocument/2006/relationships/theme" Target="/ppt/slideMasters/theme/theme1.xml" Id="R5505beb5c0c94d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ec042bf9c44e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75e97e3984e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b277daf6849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8394557514c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23bec187d43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6a9aea61a4f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708a0c21d49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59f2213c541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TKS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TKS BYGG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63 154 047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2 297 481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424 017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13 824 485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61 524 007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INGENIØR BJØRN TYVOLD AS  –  80,3 %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SKOLI GUNNAR  –  14,8 %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MURMESTER GUNNAR SKOLI AS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Skolmar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3232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45 18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anita@tks-bygg.no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971 077 921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