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5e424fdf2747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a75e1dcf2440c5"/>
  </p:sldMasterIdLst>
  <p:sldIdLst>
    <p:sldId xmlns:r="http://schemas.openxmlformats.org/officeDocument/2006/relationships" id="256" r:id="R7ff3928056b54e99"/>
    <p:sldId xmlns:r="http://schemas.openxmlformats.org/officeDocument/2006/relationships" id="257" r:id="R152a8b1c4ca94017"/>
    <p:sldId xmlns:r="http://schemas.openxmlformats.org/officeDocument/2006/relationships" id="258" r:id="Rfff1eac7f7cf4817"/>
    <p:sldId xmlns:r="http://schemas.openxmlformats.org/officeDocument/2006/relationships" id="259" r:id="R2476582ae5be4c43"/>
    <p:sldId xmlns:r="http://schemas.openxmlformats.org/officeDocument/2006/relationships" id="260" r:id="R011ed40f1b7e41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a75e1dcf2440c5" /><Relationship Type="http://schemas.openxmlformats.org/officeDocument/2006/relationships/slide" Target="/ppt/slides/slide1.xml" Id="R7ff3928056b54e99" /><Relationship Type="http://schemas.openxmlformats.org/officeDocument/2006/relationships/slide" Target="/ppt/slides/slide2.xml" Id="R152a8b1c4ca94017" /><Relationship Type="http://schemas.openxmlformats.org/officeDocument/2006/relationships/slide" Target="/ppt/slides/slide3.xml" Id="Rfff1eac7f7cf4817" /><Relationship Type="http://schemas.openxmlformats.org/officeDocument/2006/relationships/slide" Target="/ppt/slides/slide4.xml" Id="R2476582ae5be4c43" /><Relationship Type="http://schemas.openxmlformats.org/officeDocument/2006/relationships/slide" Target="/ppt/slides/slide5.xml" Id="R011ed40f1b7e41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e211260c348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56cd1260c47ed" /><Relationship Type="http://schemas.openxmlformats.org/officeDocument/2006/relationships/theme" Target="/ppt/slideMasters/theme/theme1.xml" Id="R2ae3fbbf51de4f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a56cd1260c47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92c3f64bf48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dc3a72d5546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978b869ca47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cc20cf74445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82d06a2ac4d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EIENDOMSPLAN PROSJEKTINVEST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EIENDOMSPLAN PROSJEKTINVEST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