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b761847cad4e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88188438e34d88"/>
  </p:sldMasterIdLst>
  <p:sldIdLst>
    <p:sldId xmlns:r="http://schemas.openxmlformats.org/officeDocument/2006/relationships" id="256" r:id="Ra0ba0d49271c4cfc"/>
    <p:sldId xmlns:r="http://schemas.openxmlformats.org/officeDocument/2006/relationships" id="257" r:id="R464441243e2342e3"/>
    <p:sldId xmlns:r="http://schemas.openxmlformats.org/officeDocument/2006/relationships" id="258" r:id="R715c44a5203c4698"/>
    <p:sldId xmlns:r="http://schemas.openxmlformats.org/officeDocument/2006/relationships" id="259" r:id="R31d725c77a6145dd"/>
    <p:sldId xmlns:r="http://schemas.openxmlformats.org/officeDocument/2006/relationships" id="260" r:id="Rabbe9c2610f04fc1"/>
    <p:sldId xmlns:r="http://schemas.openxmlformats.org/officeDocument/2006/relationships" id="261" r:id="Rd4cfc5a77ff44f8e"/>
    <p:sldId xmlns:r="http://schemas.openxmlformats.org/officeDocument/2006/relationships" id="262" r:id="R68b7756c9f554d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88188438e34d88" /><Relationship Type="http://schemas.openxmlformats.org/officeDocument/2006/relationships/slide" Target="/ppt/slides/slide1.xml" Id="Ra0ba0d49271c4cfc" /><Relationship Type="http://schemas.openxmlformats.org/officeDocument/2006/relationships/slide" Target="/ppt/slides/slide2.xml" Id="R464441243e2342e3" /><Relationship Type="http://schemas.openxmlformats.org/officeDocument/2006/relationships/slide" Target="/ppt/slides/slide3.xml" Id="R715c44a5203c4698" /><Relationship Type="http://schemas.openxmlformats.org/officeDocument/2006/relationships/slide" Target="/ppt/slides/slide4.xml" Id="R31d725c77a6145dd" /><Relationship Type="http://schemas.openxmlformats.org/officeDocument/2006/relationships/slide" Target="/ppt/slides/slide5.xml" Id="Rabbe9c2610f04fc1" /><Relationship Type="http://schemas.openxmlformats.org/officeDocument/2006/relationships/slide" Target="/ppt/slides/slide6.xml" Id="Rd4cfc5a77ff44f8e" /><Relationship Type="http://schemas.openxmlformats.org/officeDocument/2006/relationships/slide" Target="/ppt/slides/slide7.xml" Id="R68b7756c9f554d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b2fe2df1224f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13af3603ec4eba" /><Relationship Type="http://schemas.openxmlformats.org/officeDocument/2006/relationships/theme" Target="/ppt/slideMasters/theme/theme1.xml" Id="Rdf27b7b59cb14d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13af3603ec4e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a16046789f47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4ad100e80e49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975fdef2f74b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0ff7e278c41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42cadfe46c41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3aabfa750547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291873b63b46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STRØGET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STRØGET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STRØGET EIENDOM AS ble etablert [år] og holder til i Birkeland.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STRØGET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STRØGET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STRØGET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397 188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277 127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217 279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705 989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1 060 303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STRØGET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BIRKELAND ELEKTRO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BIRKELAND JERN &amp; FARGE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STRØGET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4760 Birkeland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971 228 849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STRØGET EIENDOM AS</a:t>
            </a:r>
          </a:p>
        </p:txBody>
      </p:sp>
    </p:spTree>
  </p:cSld>
  <p:clrMapOvr>
    <a:masterClrMapping xmlns:a="http://schemas.openxmlformats.org/drawingml/2006/main"/>
  </p:clrMapOvr>
</p:sld>
</file>